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5" r:id="rId3"/>
    <p:sldId id="258" r:id="rId4"/>
    <p:sldId id="257" r:id="rId5"/>
    <p:sldId id="274" r:id="rId6"/>
    <p:sldId id="264" r:id="rId7"/>
    <p:sldId id="275" r:id="rId8"/>
    <p:sldId id="272" r:id="rId9"/>
    <p:sldId id="279" r:id="rId10"/>
    <p:sldId id="268" r:id="rId11"/>
    <p:sldId id="271" r:id="rId12"/>
    <p:sldId id="276" r:id="rId13"/>
    <p:sldId id="277" r:id="rId14"/>
    <p:sldId id="267" r:id="rId15"/>
    <p:sldId id="269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7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5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22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4525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58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17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3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7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4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2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3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5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7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0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8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10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38" Type="http://schemas.openxmlformats.org/officeDocument/2006/relationships/slideLayout" Target="../slideLayouts/slideLayout7.xml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28" Type="http://schemas.openxmlformats.org/officeDocument/2006/relationships/tags" Target="../tags/tag128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26" Type="http://schemas.openxmlformats.org/officeDocument/2006/relationships/tags" Target="../tags/tag126.xml"/><Relationship Id="rId134" Type="http://schemas.openxmlformats.org/officeDocument/2006/relationships/tags" Target="../tags/tag134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16" Type="http://schemas.openxmlformats.org/officeDocument/2006/relationships/tags" Target="../tags/tag116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137" Type="http://schemas.openxmlformats.org/officeDocument/2006/relationships/tags" Target="../tags/tag13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The </a:t>
            </a:r>
            <a:r>
              <a:rPr lang="en-US" sz="6000" dirty="0" err="1"/>
              <a:t>HoloTrack</a:t>
            </a:r>
            <a:r>
              <a:rPr lang="en-US" sz="6000" dirty="0"/>
              <a:t>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Presented By: Chris DeMarco and Patrick Rygula</a:t>
            </a:r>
          </a:p>
          <a:p>
            <a:r>
              <a:rPr lang="en-US" dirty="0">
                <a:solidFill>
                  <a:schemeClr val="tx1"/>
                </a:solidFill>
              </a:rPr>
              <a:t>Prepared for: Senior Design Presentations</a:t>
            </a:r>
          </a:p>
          <a:p>
            <a:r>
              <a:rPr lang="en-US" dirty="0">
                <a:solidFill>
                  <a:schemeClr val="tx1"/>
                </a:solidFill>
              </a:rPr>
              <a:t>Faculty Advisor: Dr. Edward Currie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585414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Development</a:t>
            </a:r>
          </a:p>
          <a:p>
            <a:r>
              <a:rPr lang="en-US" dirty="0"/>
              <a:t>Unity Asset Store and RAIN AI</a:t>
            </a:r>
          </a:p>
          <a:p>
            <a:r>
              <a:rPr lang="en-US" dirty="0"/>
              <a:t>Raspberry Pi Communication via Serial</a:t>
            </a:r>
          </a:p>
          <a:p>
            <a:pPr lvl="1"/>
            <a:r>
              <a:rPr lang="en-US" dirty="0"/>
              <a:t>Arduino swap for better communication support</a:t>
            </a:r>
          </a:p>
          <a:p>
            <a:r>
              <a:rPr lang="en-US" dirty="0"/>
              <a:t>Hand Constructed Wood and Acrylic Display</a:t>
            </a:r>
          </a:p>
          <a:p>
            <a:r>
              <a:rPr lang="en-US" dirty="0"/>
              <a:t>Circuitry and Full System Connectivity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03" y="921025"/>
            <a:ext cx="3296411" cy="3296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31546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41" y="2097088"/>
            <a:ext cx="4038600" cy="2686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5338387"/>
            <a:ext cx="10155331" cy="536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115" y="900332"/>
            <a:ext cx="4101899" cy="388280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8576" y="5162844"/>
            <a:ext cx="5560359" cy="5486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8576" y="5474897"/>
            <a:ext cx="4012913" cy="5486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155630" y="2304285"/>
            <a:ext cx="4012913" cy="7581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20993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678" y="310288"/>
            <a:ext cx="5143500" cy="6181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45" y="1840010"/>
            <a:ext cx="5272270" cy="465200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61915" y="477806"/>
            <a:ext cx="3170056" cy="7581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75717" y="1729884"/>
            <a:ext cx="3799111" cy="9527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7826" y="3896752"/>
            <a:ext cx="2983536" cy="8817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13682" y="5664744"/>
            <a:ext cx="2745987" cy="7581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35060" y="3234017"/>
            <a:ext cx="1696264" cy="7581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03758" y="5821581"/>
            <a:ext cx="1404870" cy="7581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48433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of The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46" y="2708364"/>
            <a:ext cx="7739040" cy="19761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92466" y="3376247"/>
            <a:ext cx="7346954" cy="5486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453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Along the Way</a:t>
            </a:r>
          </a:p>
        </p:txBody>
      </p:sp>
      <p:sp>
        <p:nvSpPr>
          <p:cNvPr id="4" name="AutoShape 2" descr="http://www.johnhembree.com/wp-content/uploads/2015/09/Problems-Ahead.jpg"/>
          <p:cNvSpPr>
            <a:spLocks noChangeAspect="1" noChangeArrowheads="1"/>
          </p:cNvSpPr>
          <p:nvPr/>
        </p:nvSpPr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4" y="251875"/>
            <a:ext cx="3267977" cy="217865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35372"/>
              </p:ext>
            </p:extLst>
          </p:nvPr>
        </p:nvGraphicFramePr>
        <p:xfrm>
          <a:off x="1285422" y="2723601"/>
          <a:ext cx="9629914" cy="3044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4957">
                  <a:extLst>
                    <a:ext uri="{9D8B030D-6E8A-4147-A177-3AD203B41FA5}">
                      <a16:colId xmlns:a16="http://schemas.microsoft.com/office/drawing/2014/main" val="1592711064"/>
                    </a:ext>
                  </a:extLst>
                </a:gridCol>
                <a:gridCol w="4814957">
                  <a:extLst>
                    <a:ext uri="{9D8B030D-6E8A-4147-A177-3AD203B41FA5}">
                      <a16:colId xmlns:a16="http://schemas.microsoft.com/office/drawing/2014/main" val="2502072705"/>
                    </a:ext>
                  </a:extLst>
                </a:gridCol>
              </a:tblGrid>
              <a:tr h="507359">
                <a:tc>
                  <a:txBody>
                    <a:bodyPr/>
                    <a:lstStyle/>
                    <a:p>
                      <a:r>
                        <a:rPr lang="en-US" sz="2100" dirty="0"/>
                        <a:t>Problem</a:t>
                      </a:r>
                    </a:p>
                  </a:txBody>
                  <a:tcPr marL="108337" marR="108337" marT="54168" marB="5416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Solution</a:t>
                      </a:r>
                    </a:p>
                  </a:txBody>
                  <a:tcPr marL="108337" marR="108337" marT="54168" marB="54168"/>
                </a:tc>
                <a:extLst>
                  <a:ext uri="{0D108BD9-81ED-4DB2-BD59-A6C34878D82A}">
                    <a16:rowId xmlns:a16="http://schemas.microsoft.com/office/drawing/2014/main" val="908341615"/>
                  </a:ext>
                </a:extLst>
              </a:tr>
              <a:tr h="507359">
                <a:tc>
                  <a:txBody>
                    <a:bodyPr/>
                    <a:lstStyle/>
                    <a:p>
                      <a:r>
                        <a:rPr lang="en-US" sz="2100" dirty="0"/>
                        <a:t>Communication</a:t>
                      </a:r>
                    </a:p>
                  </a:txBody>
                  <a:tcPr marL="108337" marR="108337" marT="54168" marB="54168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Arduino</a:t>
                      </a:r>
                      <a:r>
                        <a:rPr lang="en-US" sz="2100" baseline="0" dirty="0"/>
                        <a:t> and Serial</a:t>
                      </a:r>
                      <a:endParaRPr lang="en-US" sz="2100" dirty="0"/>
                    </a:p>
                  </a:txBody>
                  <a:tcPr marL="108337" marR="108337" marT="54168" marB="54168"/>
                </a:tc>
                <a:extLst>
                  <a:ext uri="{0D108BD9-81ED-4DB2-BD59-A6C34878D82A}">
                    <a16:rowId xmlns:a16="http://schemas.microsoft.com/office/drawing/2014/main" val="2448956954"/>
                  </a:ext>
                </a:extLst>
              </a:tr>
              <a:tr h="507359">
                <a:tc>
                  <a:txBody>
                    <a:bodyPr/>
                    <a:lstStyle/>
                    <a:p>
                      <a:r>
                        <a:rPr lang="en-US" sz="2100" dirty="0"/>
                        <a:t>GPIO Library</a:t>
                      </a:r>
                    </a:p>
                  </a:txBody>
                  <a:tcPr marL="108337" marR="108337" marT="54168" marB="54168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Alter and then Remove</a:t>
                      </a:r>
                    </a:p>
                  </a:txBody>
                  <a:tcPr marL="108337" marR="108337" marT="54168" marB="54168"/>
                </a:tc>
                <a:extLst>
                  <a:ext uri="{0D108BD9-81ED-4DB2-BD59-A6C34878D82A}">
                    <a16:rowId xmlns:a16="http://schemas.microsoft.com/office/drawing/2014/main" val="3665827980"/>
                  </a:ext>
                </a:extLst>
              </a:tr>
              <a:tr h="507359">
                <a:tc>
                  <a:txBody>
                    <a:bodyPr/>
                    <a:lstStyle/>
                    <a:p>
                      <a:r>
                        <a:rPr lang="en-US" sz="2100" dirty="0"/>
                        <a:t>AI Path and Creation</a:t>
                      </a:r>
                    </a:p>
                  </a:txBody>
                  <a:tcPr marL="108337" marR="108337" marT="54168" marB="54168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Documentation, Research, Forums</a:t>
                      </a:r>
                    </a:p>
                  </a:txBody>
                  <a:tcPr marL="108337" marR="108337" marT="54168" marB="54168"/>
                </a:tc>
                <a:extLst>
                  <a:ext uri="{0D108BD9-81ED-4DB2-BD59-A6C34878D82A}">
                    <a16:rowId xmlns:a16="http://schemas.microsoft.com/office/drawing/2014/main" val="1495424650"/>
                  </a:ext>
                </a:extLst>
              </a:tr>
              <a:tr h="507359">
                <a:tc>
                  <a:txBody>
                    <a:bodyPr/>
                    <a:lstStyle/>
                    <a:p>
                      <a:r>
                        <a:rPr lang="en-US" sz="2100" dirty="0"/>
                        <a:t>Maneuvering</a:t>
                      </a:r>
                      <a:r>
                        <a:rPr lang="en-US" sz="2100" baseline="0" dirty="0"/>
                        <a:t> Throughout Terrain</a:t>
                      </a:r>
                      <a:endParaRPr lang="en-US" sz="2100" dirty="0"/>
                    </a:p>
                  </a:txBody>
                  <a:tcPr marL="108337" marR="108337" marT="54168" marB="54168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Mathematics</a:t>
                      </a:r>
                      <a:r>
                        <a:rPr lang="en-US" sz="2100" baseline="0" dirty="0"/>
                        <a:t> and Trial and Error</a:t>
                      </a:r>
                      <a:endParaRPr lang="en-US" sz="2100" dirty="0"/>
                    </a:p>
                  </a:txBody>
                  <a:tcPr marL="108337" marR="108337" marT="54168" marB="54168"/>
                </a:tc>
                <a:extLst>
                  <a:ext uri="{0D108BD9-81ED-4DB2-BD59-A6C34878D82A}">
                    <a16:rowId xmlns:a16="http://schemas.microsoft.com/office/drawing/2014/main" val="2622772595"/>
                  </a:ext>
                </a:extLst>
              </a:tr>
              <a:tr h="507359">
                <a:tc>
                  <a:txBody>
                    <a:bodyPr/>
                    <a:lstStyle/>
                    <a:p>
                      <a:r>
                        <a:rPr lang="en-US" sz="2100" dirty="0"/>
                        <a:t>Frames per Second</a:t>
                      </a:r>
                    </a:p>
                  </a:txBody>
                  <a:tcPr marL="108337" marR="108337" marT="54168" marB="54168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Field of View</a:t>
                      </a:r>
                      <a:r>
                        <a:rPr lang="en-US" sz="2100" baseline="0" dirty="0"/>
                        <a:t> and</a:t>
                      </a:r>
                      <a:r>
                        <a:rPr lang="en-US" sz="2100" dirty="0"/>
                        <a:t> Polygons</a:t>
                      </a:r>
                    </a:p>
                  </a:txBody>
                  <a:tcPr marL="108337" marR="108337" marT="54168" marB="54168"/>
                </a:tc>
                <a:extLst>
                  <a:ext uri="{0D108BD9-81ED-4DB2-BD59-A6C34878D82A}">
                    <a16:rowId xmlns:a16="http://schemas.microsoft.com/office/drawing/2014/main" val="322109499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1071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36048" y="2337772"/>
            <a:ext cx="4594289" cy="3445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9540" y="2580092"/>
            <a:ext cx="3864024" cy="2898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500" y="2564768"/>
            <a:ext cx="3881535" cy="291115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463040" y="3376246"/>
            <a:ext cx="914400" cy="858129"/>
          </a:xfrm>
          <a:prstGeom prst="ellipse">
            <a:avLst/>
          </a:prstGeom>
          <a:solidFill>
            <a:srgbClr val="FF0000">
              <a:alpha val="23922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11760" y="4074530"/>
            <a:ext cx="914400" cy="858129"/>
          </a:xfrm>
          <a:prstGeom prst="ellipse">
            <a:avLst/>
          </a:prstGeom>
          <a:solidFill>
            <a:srgbClr val="00B050">
              <a:alpha val="23922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/>
          <p:cNvSpPr/>
          <p:nvPr/>
        </p:nvSpPr>
        <p:spPr>
          <a:xfrm rot="5400000">
            <a:off x="3596133" y="3610591"/>
            <a:ext cx="866852" cy="1963542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/>
          <p:cNvSpPr/>
          <p:nvPr/>
        </p:nvSpPr>
        <p:spPr>
          <a:xfrm rot="5400000">
            <a:off x="3129555" y="2591339"/>
            <a:ext cx="866852" cy="1963542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66825" y="3060317"/>
            <a:ext cx="4743607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Decrease Speed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09207" y="4125566"/>
            <a:ext cx="4434227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Increase Speed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1891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22315"/>
            <a:ext cx="9905999" cy="4436539"/>
          </a:xfrm>
        </p:spPr>
        <p:txBody>
          <a:bodyPr/>
          <a:lstStyle/>
          <a:p>
            <a:r>
              <a:rPr lang="en-US" dirty="0"/>
              <a:t>Created Minimum Viable Product for the Market Place</a:t>
            </a:r>
          </a:p>
          <a:p>
            <a:r>
              <a:rPr lang="en-US" dirty="0"/>
              <a:t>Potential CPXI Submission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Customizable GUI Application for iPhone/Android</a:t>
            </a:r>
          </a:p>
          <a:p>
            <a:pPr lvl="1"/>
            <a:r>
              <a:rPr lang="en-US" dirty="0"/>
              <a:t>Connection Directly from Treadmill to Program</a:t>
            </a:r>
          </a:p>
          <a:p>
            <a:pPr lvl="1"/>
            <a:r>
              <a:rPr lang="en-US" dirty="0"/>
              <a:t>Increasing and Decreasing Incline</a:t>
            </a:r>
          </a:p>
          <a:p>
            <a:pPr lvl="1"/>
            <a:r>
              <a:rPr lang="en-US" dirty="0"/>
              <a:t>Computerized “Ghost” of Best Time</a:t>
            </a:r>
          </a:p>
          <a:p>
            <a:pPr lvl="1"/>
            <a:r>
              <a:rPr lang="en-US" dirty="0"/>
              <a:t>Google Maps Integration</a:t>
            </a:r>
          </a:p>
          <a:p>
            <a:pPr lvl="1"/>
            <a:r>
              <a:rPr lang="en-US" dirty="0"/>
              <a:t>App Store of Pre-Made Terrains</a:t>
            </a:r>
          </a:p>
        </p:txBody>
      </p:sp>
    </p:spTree>
    <p:extLst>
      <p:ext uri="{BB962C8B-B14F-4D97-AF65-F5344CB8AC3E}">
        <p14:creationId xmlns:p14="http://schemas.microsoft.com/office/powerpoint/2010/main" val="183511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Dr. Currie and Professor Lindo!</a:t>
            </a:r>
          </a:p>
          <a:p>
            <a:r>
              <a:rPr lang="en-US" dirty="0"/>
              <a:t>Thank you Computer Science Department, Lynda, and Dr. </a:t>
            </a:r>
            <a:r>
              <a:rPr lang="en-US" dirty="0" err="1"/>
              <a:t>Krish</a:t>
            </a:r>
            <a:r>
              <a:rPr lang="en-US" dirty="0"/>
              <a:t>!</a:t>
            </a:r>
          </a:p>
          <a:p>
            <a:r>
              <a:rPr lang="en-US" dirty="0"/>
              <a:t>Thank you Sharon Goldsmith and the </a:t>
            </a:r>
            <a:r>
              <a:rPr lang="en-US" dirty="0" err="1"/>
              <a:t>iDEA</a:t>
            </a:r>
            <a:r>
              <a:rPr lang="en-US" sz="2800" i="1" dirty="0" err="1"/>
              <a:t>HU</a:t>
            </a:r>
            <a:r>
              <a:rPr lang="en-US" dirty="0" err="1"/>
              <a:t>B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8" y="4020344"/>
            <a:ext cx="3905425" cy="2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present to you a virtual reality environment projected holographically for the purpose of enhancing the experience of treadmill use.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9804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30828"/>
            <a:ext cx="9905999" cy="418444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Goals</a:t>
            </a:r>
          </a:p>
          <a:p>
            <a:r>
              <a:rPr lang="en-US" sz="2400" dirty="0"/>
              <a:t>Technologies</a:t>
            </a:r>
          </a:p>
          <a:p>
            <a:r>
              <a:rPr lang="en-US" sz="2400" dirty="0"/>
              <a:t>System Design</a:t>
            </a:r>
          </a:p>
          <a:p>
            <a:r>
              <a:rPr lang="en-US" dirty="0"/>
              <a:t>Methodology</a:t>
            </a:r>
          </a:p>
          <a:p>
            <a:r>
              <a:rPr lang="en-US" sz="2400" dirty="0"/>
              <a:t>Implementation and Problems</a:t>
            </a:r>
          </a:p>
          <a:p>
            <a:r>
              <a:rPr lang="en-US" dirty="0"/>
              <a:t>Demonstrations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Concluding Thoughts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5300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Virtual Reality and Hologram Treadmill System</a:t>
            </a:r>
          </a:p>
          <a:p>
            <a:r>
              <a:rPr lang="en-US" dirty="0"/>
              <a:t>Where did the idea come from?</a:t>
            </a:r>
            <a:endParaRPr lang="en-US" sz="2400" dirty="0"/>
          </a:p>
          <a:p>
            <a:r>
              <a:rPr lang="en-US" sz="2400" dirty="0"/>
              <a:t>Solving Boredom and Inspiring Creativity</a:t>
            </a:r>
          </a:p>
          <a:p>
            <a:r>
              <a:rPr lang="en-US" dirty="0"/>
              <a:t>Simple Controls and Usability</a:t>
            </a:r>
          </a:p>
          <a:p>
            <a:r>
              <a:rPr lang="en-US" dirty="0"/>
              <a:t>Related Technology? </a:t>
            </a:r>
            <a:endParaRPr lang="en-US" sz="2400" dirty="0"/>
          </a:p>
          <a:p>
            <a:r>
              <a:rPr lang="en-US" sz="2400" dirty="0"/>
              <a:t>So What?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223" y="139065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05934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Holographic Projection Technology</a:t>
            </a:r>
          </a:p>
          <a:p>
            <a:pPr fontAlgn="base"/>
            <a:r>
              <a:rPr lang="en-US" dirty="0"/>
              <a:t>Realistic Look and Feel</a:t>
            </a:r>
          </a:p>
          <a:p>
            <a:pPr fontAlgn="base"/>
            <a:r>
              <a:rPr lang="en-US" dirty="0"/>
              <a:t>Unique and Practical</a:t>
            </a:r>
          </a:p>
          <a:p>
            <a:pPr fontAlgn="base"/>
            <a:r>
              <a:rPr lang="en-US" dirty="0"/>
              <a:t>Convenience of a Home or Gym</a:t>
            </a:r>
          </a:p>
          <a:p>
            <a:pPr fontAlgn="base"/>
            <a:r>
              <a:rPr lang="en-US" dirty="0"/>
              <a:t>System Integration Between Hardware and Software</a:t>
            </a:r>
          </a:p>
          <a:p>
            <a:pPr fontAlgn="base"/>
            <a:r>
              <a:rPr lang="en-US" dirty="0"/>
              <a:t>Low Cost</a:t>
            </a:r>
          </a:p>
          <a:p>
            <a:pPr fontAlgn="base"/>
            <a:r>
              <a:rPr lang="en-US" dirty="0"/>
              <a:t>No Headset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367" y="583771"/>
            <a:ext cx="4200000" cy="278095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04518" y="618518"/>
            <a:ext cx="4991878" cy="3329879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604518" y="571859"/>
            <a:ext cx="4991878" cy="3261938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5660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77" y="1749287"/>
            <a:ext cx="3262981" cy="1835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74" y="1749287"/>
            <a:ext cx="3167270" cy="2375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91" y="3872132"/>
            <a:ext cx="3248567" cy="2490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415" y="2316788"/>
            <a:ext cx="2460602" cy="3110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610" y="4242072"/>
            <a:ext cx="3169134" cy="21206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79621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31" y="1"/>
            <a:ext cx="3211843" cy="241551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72" y="3714397"/>
            <a:ext cx="3192701" cy="1995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002" y="269997"/>
            <a:ext cx="6185477" cy="18556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255" y="3523295"/>
            <a:ext cx="3811880" cy="2058415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 rot="10800000">
            <a:off x="3760854" y="4712116"/>
            <a:ext cx="1176904" cy="445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/>
          <p:cNvSpPr/>
          <p:nvPr/>
        </p:nvSpPr>
        <p:spPr>
          <a:xfrm>
            <a:off x="3760854" y="4176664"/>
            <a:ext cx="1176904" cy="445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/>
          <p:cNvSpPr/>
          <p:nvPr/>
        </p:nvSpPr>
        <p:spPr>
          <a:xfrm rot="16200000">
            <a:off x="1379941" y="2746754"/>
            <a:ext cx="994651" cy="445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/>
          <p:cNvSpPr/>
          <p:nvPr/>
        </p:nvSpPr>
        <p:spPr>
          <a:xfrm>
            <a:off x="4057418" y="1135150"/>
            <a:ext cx="1083140" cy="445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/>
          <p:cNvSpPr/>
          <p:nvPr/>
        </p:nvSpPr>
        <p:spPr>
          <a:xfrm rot="10800000">
            <a:off x="8060627" y="4495673"/>
            <a:ext cx="1111509" cy="445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337551" y="2817761"/>
            <a:ext cx="2676259" cy="33558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1232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2" grpId="0" animBg="1"/>
      <p:bldP spid="23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26814"/>
          </a:xfrm>
        </p:spPr>
        <p:txBody>
          <a:bodyPr/>
          <a:lstStyle/>
          <a:p>
            <a:r>
              <a:rPr lang="en-US" dirty="0"/>
              <a:t>Research</a:t>
            </a:r>
          </a:p>
          <a:p>
            <a:r>
              <a:rPr lang="en-US" dirty="0"/>
              <a:t>Create Terrains in Unity</a:t>
            </a:r>
          </a:p>
          <a:p>
            <a:r>
              <a:rPr lang="en-US" dirty="0"/>
              <a:t>AI Camera Rotation and Way Points</a:t>
            </a:r>
          </a:p>
          <a:p>
            <a:r>
              <a:rPr lang="en-US" dirty="0"/>
              <a:t>Raspberry Pi Button Circuitry</a:t>
            </a:r>
          </a:p>
          <a:p>
            <a:r>
              <a:rPr lang="en-US" dirty="0"/>
              <a:t>Build Prototype Holographic Foil Display</a:t>
            </a:r>
          </a:p>
          <a:p>
            <a:r>
              <a:rPr lang="en-US" dirty="0"/>
              <a:t>Raspberry Pi to Laptop to Unity Application Communication</a:t>
            </a:r>
          </a:p>
          <a:p>
            <a:r>
              <a:rPr lang="en-US" dirty="0"/>
              <a:t>Testing Throughout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955" y="1987031"/>
            <a:ext cx="3523861" cy="2202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1061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OTLSHAPE_M_29ee63283c5e435e81cb8f96ba0e6eea_Connector1"/>
          <p:cNvCxnSpPr/>
          <p:nvPr>
            <p:custDataLst>
              <p:tags r:id="rId2"/>
            </p:custDataLst>
          </p:nvPr>
        </p:nvCxnSpPr>
        <p:spPr>
          <a:xfrm>
            <a:off x="10049635" y="5636514"/>
            <a:ext cx="0" cy="527431"/>
          </a:xfrm>
          <a:prstGeom prst="line">
            <a:avLst/>
          </a:prstGeom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OTLSHAPE_M_328ba35088a7405991225830bee5857e_Connector2"/>
          <p:cNvCxnSpPr/>
          <p:nvPr>
            <p:custDataLst>
              <p:tags r:id="rId3"/>
            </p:custDataLst>
          </p:nvPr>
        </p:nvCxnSpPr>
        <p:spPr>
          <a:xfrm>
            <a:off x="9712942" y="5780320"/>
            <a:ext cx="0" cy="383625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OTLSHAPE_M_328ba35088a7405991225830bee5857e_Connector1"/>
          <p:cNvCxnSpPr/>
          <p:nvPr>
            <p:custDataLst>
              <p:tags r:id="rId4"/>
            </p:custDataLst>
          </p:nvPr>
        </p:nvCxnSpPr>
        <p:spPr>
          <a:xfrm>
            <a:off x="9712942" y="5013452"/>
            <a:ext cx="0" cy="425831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OTLSHAPE_M_3aac5324d1b0469eb3dddc10641b3f29_Connector2"/>
          <p:cNvCxnSpPr/>
          <p:nvPr>
            <p:custDataLst>
              <p:tags r:id="rId5"/>
            </p:custDataLst>
          </p:nvPr>
        </p:nvCxnSpPr>
        <p:spPr>
          <a:xfrm>
            <a:off x="9432364" y="5780320"/>
            <a:ext cx="0" cy="383625"/>
          </a:xfrm>
          <a:prstGeom prst="line">
            <a:avLst/>
          </a:prstGeom>
          <a:ln w="9525" cap="flat" cmpd="sng" algn="ctr">
            <a:solidFill>
              <a:schemeClr val="accent4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OTLSHAPE_M_3aac5324d1b0469eb3dddc10641b3f29_Connector1"/>
          <p:cNvCxnSpPr/>
          <p:nvPr>
            <p:custDataLst>
              <p:tags r:id="rId6"/>
            </p:custDataLst>
          </p:nvPr>
        </p:nvCxnSpPr>
        <p:spPr>
          <a:xfrm>
            <a:off x="9432364" y="4390390"/>
            <a:ext cx="0" cy="1048893"/>
          </a:xfrm>
          <a:prstGeom prst="line">
            <a:avLst/>
          </a:prstGeom>
          <a:ln w="9525" cap="flat" cmpd="sng" algn="ctr">
            <a:solidFill>
              <a:schemeClr val="accent4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OTLSHAPE_M_7ea389c00ce7484d85e70b60eb7accf0_Connector2"/>
          <p:cNvCxnSpPr/>
          <p:nvPr>
            <p:custDataLst>
              <p:tags r:id="rId7"/>
            </p:custDataLst>
          </p:nvPr>
        </p:nvCxnSpPr>
        <p:spPr>
          <a:xfrm>
            <a:off x="9039555" y="5780320"/>
            <a:ext cx="0" cy="383625"/>
          </a:xfrm>
          <a:prstGeom prst="line">
            <a:avLst/>
          </a:prstGeom>
          <a:ln w="9525" cap="flat" cmpd="sng" algn="ctr">
            <a:solidFill>
              <a:schemeClr val="accent3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OTLSHAPE_M_7ea389c00ce7484d85e70b60eb7accf0_Connector1"/>
          <p:cNvCxnSpPr/>
          <p:nvPr>
            <p:custDataLst>
              <p:tags r:id="rId8"/>
            </p:custDataLst>
          </p:nvPr>
        </p:nvCxnSpPr>
        <p:spPr>
          <a:xfrm>
            <a:off x="9039555" y="3852587"/>
            <a:ext cx="0" cy="1586696"/>
          </a:xfrm>
          <a:prstGeom prst="line">
            <a:avLst/>
          </a:prstGeom>
          <a:ln w="9525" cap="flat" cmpd="sng" algn="ctr">
            <a:solidFill>
              <a:schemeClr val="accent3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OTLSHAPE_M_78fdf564346c4e8384c773d45fce7fc9_Connector2"/>
          <p:cNvCxnSpPr/>
          <p:nvPr>
            <p:custDataLst>
              <p:tags r:id="rId9"/>
            </p:custDataLst>
          </p:nvPr>
        </p:nvCxnSpPr>
        <p:spPr>
          <a:xfrm>
            <a:off x="8646746" y="5780320"/>
            <a:ext cx="0" cy="383625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OTLSHAPE_M_78fdf564346c4e8384c773d45fce7fc9_Connector1"/>
          <p:cNvCxnSpPr/>
          <p:nvPr>
            <p:custDataLst>
              <p:tags r:id="rId10"/>
            </p:custDataLst>
          </p:nvPr>
        </p:nvCxnSpPr>
        <p:spPr>
          <a:xfrm>
            <a:off x="8646746" y="3400044"/>
            <a:ext cx="0" cy="2039239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OTLSHAPE_M_c9a3e36bfe1b479496b07282b8993fba_Connector3"/>
          <p:cNvCxnSpPr/>
          <p:nvPr>
            <p:custDataLst>
              <p:tags r:id="rId11"/>
            </p:custDataLst>
          </p:nvPr>
        </p:nvCxnSpPr>
        <p:spPr>
          <a:xfrm>
            <a:off x="8590630" y="5780320"/>
            <a:ext cx="0" cy="383625"/>
          </a:xfrm>
          <a:prstGeom prst="line">
            <a:avLst/>
          </a:prstGeom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OTLSHAPE_M_c9a3e36bfe1b479496b07282b8993fba_Connector2"/>
          <p:cNvCxnSpPr/>
          <p:nvPr>
            <p:custDataLst>
              <p:tags r:id="rId12"/>
            </p:custDataLst>
          </p:nvPr>
        </p:nvCxnSpPr>
        <p:spPr>
          <a:xfrm>
            <a:off x="8590630" y="4704715"/>
            <a:ext cx="0" cy="734568"/>
          </a:xfrm>
          <a:prstGeom prst="line">
            <a:avLst/>
          </a:prstGeom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OTLSHAPE_M_c9a3e36bfe1b479496b07282b8993fba_Connector1"/>
          <p:cNvCxnSpPr/>
          <p:nvPr>
            <p:custDataLst>
              <p:tags r:id="rId13"/>
            </p:custDataLst>
          </p:nvPr>
        </p:nvCxnSpPr>
        <p:spPr>
          <a:xfrm>
            <a:off x="8590630" y="2862241"/>
            <a:ext cx="0" cy="1671955"/>
          </a:xfrm>
          <a:prstGeom prst="line">
            <a:avLst/>
          </a:prstGeom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OTLSHAPE_M_d39481c11b8244e38628c592cd26b7ea_Connector5"/>
          <p:cNvCxnSpPr/>
          <p:nvPr>
            <p:custDataLst>
              <p:tags r:id="rId14"/>
            </p:custDataLst>
          </p:nvPr>
        </p:nvCxnSpPr>
        <p:spPr>
          <a:xfrm>
            <a:off x="8197821" y="5780320"/>
            <a:ext cx="0" cy="383625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OTLSHAPE_M_d39481c11b8244e38628c592cd26b7ea_Connector4"/>
          <p:cNvCxnSpPr/>
          <p:nvPr>
            <p:custDataLst>
              <p:tags r:id="rId15"/>
            </p:custDataLst>
          </p:nvPr>
        </p:nvCxnSpPr>
        <p:spPr>
          <a:xfrm>
            <a:off x="8197821" y="5157258"/>
            <a:ext cx="0" cy="282025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OTLSHAPE_M_d39481c11b8244e38628c592cd26b7ea_Connector3"/>
          <p:cNvCxnSpPr/>
          <p:nvPr>
            <p:custDataLst>
              <p:tags r:id="rId16"/>
            </p:custDataLst>
          </p:nvPr>
        </p:nvCxnSpPr>
        <p:spPr>
          <a:xfrm>
            <a:off x="8197821" y="4704715"/>
            <a:ext cx="0" cy="282025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OTLSHAPE_M_d39481c11b8244e38628c592cd26b7ea_Connector2"/>
          <p:cNvCxnSpPr/>
          <p:nvPr>
            <p:custDataLst>
              <p:tags r:id="rId17"/>
            </p:custDataLst>
          </p:nvPr>
        </p:nvCxnSpPr>
        <p:spPr>
          <a:xfrm>
            <a:off x="8197821" y="4252172"/>
            <a:ext cx="0" cy="282025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OTLSHAPE_M_d39481c11b8244e38628c592cd26b7ea_Connector1"/>
          <p:cNvCxnSpPr/>
          <p:nvPr>
            <p:custDataLst>
              <p:tags r:id="rId18"/>
            </p:custDataLst>
          </p:nvPr>
        </p:nvCxnSpPr>
        <p:spPr>
          <a:xfrm>
            <a:off x="8197821" y="2324439"/>
            <a:ext cx="0" cy="1757214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OTLSHAPE_M_5b0907e4873c4d9199fc5412f5db05bd_Connector5"/>
          <p:cNvCxnSpPr/>
          <p:nvPr>
            <p:custDataLst>
              <p:tags r:id="rId19"/>
            </p:custDataLst>
          </p:nvPr>
        </p:nvCxnSpPr>
        <p:spPr>
          <a:xfrm>
            <a:off x="8085590" y="5780320"/>
            <a:ext cx="0" cy="383625"/>
          </a:xfrm>
          <a:prstGeom prst="line">
            <a:avLst/>
          </a:prstGeom>
          <a:ln w="9525" cap="flat" cmpd="sng" algn="ctr">
            <a:solidFill>
              <a:schemeClr val="accent6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OTLSHAPE_M_5b0907e4873c4d9199fc5412f5db05bd_Connector4"/>
          <p:cNvCxnSpPr/>
          <p:nvPr>
            <p:custDataLst>
              <p:tags r:id="rId20"/>
            </p:custDataLst>
          </p:nvPr>
        </p:nvCxnSpPr>
        <p:spPr>
          <a:xfrm>
            <a:off x="8085590" y="5157258"/>
            <a:ext cx="0" cy="282025"/>
          </a:xfrm>
          <a:prstGeom prst="line">
            <a:avLst/>
          </a:prstGeom>
          <a:ln w="9525" cap="flat" cmpd="sng" algn="ctr">
            <a:solidFill>
              <a:schemeClr val="accent6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OTLSHAPE_M_5b0907e4873c4d9199fc5412f5db05bd_Connector3"/>
          <p:cNvCxnSpPr/>
          <p:nvPr>
            <p:custDataLst>
              <p:tags r:id="rId21"/>
            </p:custDataLst>
          </p:nvPr>
        </p:nvCxnSpPr>
        <p:spPr>
          <a:xfrm>
            <a:off x="8085590" y="4704715"/>
            <a:ext cx="0" cy="282025"/>
          </a:xfrm>
          <a:prstGeom prst="line">
            <a:avLst/>
          </a:prstGeom>
          <a:ln w="9525" cap="flat" cmpd="sng" algn="ctr">
            <a:solidFill>
              <a:schemeClr val="accent6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OTLSHAPE_M_5b0907e4873c4d9199fc5412f5db05bd_Connector2"/>
          <p:cNvCxnSpPr/>
          <p:nvPr>
            <p:custDataLst>
              <p:tags r:id="rId22"/>
            </p:custDataLst>
          </p:nvPr>
        </p:nvCxnSpPr>
        <p:spPr>
          <a:xfrm>
            <a:off x="8085590" y="4252172"/>
            <a:ext cx="0" cy="282025"/>
          </a:xfrm>
          <a:prstGeom prst="line">
            <a:avLst/>
          </a:prstGeom>
          <a:ln w="9525" cap="flat" cmpd="sng" algn="ctr">
            <a:solidFill>
              <a:schemeClr val="accent6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OTLSHAPE_M_5b0907e4873c4d9199fc5412f5db05bd_Connector1"/>
          <p:cNvCxnSpPr/>
          <p:nvPr>
            <p:custDataLst>
              <p:tags r:id="rId23"/>
            </p:custDataLst>
          </p:nvPr>
        </p:nvCxnSpPr>
        <p:spPr>
          <a:xfrm>
            <a:off x="8085590" y="1871895"/>
            <a:ext cx="0" cy="2209758"/>
          </a:xfrm>
          <a:prstGeom prst="line">
            <a:avLst/>
          </a:prstGeom>
          <a:ln w="9525" cap="flat" cmpd="sng" algn="ctr">
            <a:solidFill>
              <a:schemeClr val="accent6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OTLSHAPE_M_6074b1563848440daa490f63e46c6dac_Connector9"/>
          <p:cNvCxnSpPr/>
          <p:nvPr>
            <p:custDataLst>
              <p:tags r:id="rId24"/>
            </p:custDataLst>
          </p:nvPr>
        </p:nvCxnSpPr>
        <p:spPr>
          <a:xfrm>
            <a:off x="7636665" y="5948045"/>
            <a:ext cx="0" cy="215900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OTLSHAPE_M_6074b1563848440daa490f63e46c6dac_Connector8"/>
          <p:cNvCxnSpPr/>
          <p:nvPr>
            <p:custDataLst>
              <p:tags r:id="rId25"/>
            </p:custDataLst>
          </p:nvPr>
        </p:nvCxnSpPr>
        <p:spPr>
          <a:xfrm>
            <a:off x="7636665" y="5780320"/>
            <a:ext cx="0" cy="12700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OTLSHAPE_M_6074b1563848440daa490f63e46c6dac_Connector7"/>
          <p:cNvCxnSpPr/>
          <p:nvPr>
            <p:custDataLst>
              <p:tags r:id="rId26"/>
            </p:custDataLst>
          </p:nvPr>
        </p:nvCxnSpPr>
        <p:spPr>
          <a:xfrm>
            <a:off x="7636665" y="5324983"/>
            <a:ext cx="0" cy="114300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OTLSHAPE_M_6074b1563848440daa490f63e46c6dac_Connector6"/>
          <p:cNvCxnSpPr/>
          <p:nvPr>
            <p:custDataLst>
              <p:tags r:id="rId27"/>
            </p:custDataLst>
          </p:nvPr>
        </p:nvCxnSpPr>
        <p:spPr>
          <a:xfrm>
            <a:off x="7636665" y="5157258"/>
            <a:ext cx="0" cy="12700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OTLSHAPE_M_6074b1563848440daa490f63e46c6dac_Connector5"/>
          <p:cNvCxnSpPr/>
          <p:nvPr>
            <p:custDataLst>
              <p:tags r:id="rId28"/>
            </p:custDataLst>
          </p:nvPr>
        </p:nvCxnSpPr>
        <p:spPr>
          <a:xfrm>
            <a:off x="7636665" y="4704715"/>
            <a:ext cx="0" cy="282025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OTLSHAPE_M_6074b1563848440daa490f63e46c6dac_Connector4"/>
          <p:cNvCxnSpPr/>
          <p:nvPr>
            <p:custDataLst>
              <p:tags r:id="rId29"/>
            </p:custDataLst>
          </p:nvPr>
        </p:nvCxnSpPr>
        <p:spPr>
          <a:xfrm>
            <a:off x="7636665" y="4252172"/>
            <a:ext cx="0" cy="282025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OTLSHAPE_M_6074b1563848440daa490f63e46c6dac_Connector3"/>
          <p:cNvCxnSpPr/>
          <p:nvPr>
            <p:custDataLst>
              <p:tags r:id="rId30"/>
            </p:custDataLst>
          </p:nvPr>
        </p:nvCxnSpPr>
        <p:spPr>
          <a:xfrm>
            <a:off x="7636665" y="3799628"/>
            <a:ext cx="0" cy="282025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OTLSHAPE_M_6074b1563848440daa490f63e46c6dac_Connector2"/>
          <p:cNvCxnSpPr/>
          <p:nvPr>
            <p:custDataLst>
              <p:tags r:id="rId31"/>
            </p:custDataLst>
          </p:nvPr>
        </p:nvCxnSpPr>
        <p:spPr>
          <a:xfrm>
            <a:off x="7636665" y="3347085"/>
            <a:ext cx="0" cy="282025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OTLSHAPE_M_6074b1563848440daa490f63e46c6dac_Connector1"/>
          <p:cNvCxnSpPr/>
          <p:nvPr>
            <p:custDataLst>
              <p:tags r:id="rId32"/>
            </p:custDataLst>
          </p:nvPr>
        </p:nvCxnSpPr>
        <p:spPr>
          <a:xfrm>
            <a:off x="7636665" y="1334092"/>
            <a:ext cx="0" cy="1842474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OTLSHAPE_M_e6058a16313e4e189bba5ca034904bb7_Connector1"/>
          <p:cNvCxnSpPr/>
          <p:nvPr>
            <p:custDataLst>
              <p:tags r:id="rId33"/>
            </p:custDataLst>
          </p:nvPr>
        </p:nvCxnSpPr>
        <p:spPr>
          <a:xfrm>
            <a:off x="7243856" y="5636514"/>
            <a:ext cx="0" cy="527431"/>
          </a:xfrm>
          <a:prstGeom prst="line">
            <a:avLst/>
          </a:prstGeom>
          <a:ln w="9525" cap="flat" cmpd="sng" algn="ctr">
            <a:solidFill>
              <a:schemeClr val="accent4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OTLSHAPE_M_a3d753e3feef417186a9feaf739386f0_Connector1"/>
          <p:cNvCxnSpPr/>
          <p:nvPr>
            <p:custDataLst>
              <p:tags r:id="rId34"/>
            </p:custDataLst>
          </p:nvPr>
        </p:nvCxnSpPr>
        <p:spPr>
          <a:xfrm>
            <a:off x="6963278" y="5098711"/>
            <a:ext cx="0" cy="1065234"/>
          </a:xfrm>
          <a:prstGeom prst="line">
            <a:avLst/>
          </a:prstGeom>
          <a:ln w="9525" cap="flat" cmpd="sng" algn="ctr">
            <a:solidFill>
              <a:schemeClr val="accent3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OTLSHAPE_M_ecc28d5bb539431c92751eb0584a1c7a_Connector2"/>
          <p:cNvCxnSpPr/>
          <p:nvPr>
            <p:custDataLst>
              <p:tags r:id="rId35"/>
            </p:custDataLst>
          </p:nvPr>
        </p:nvCxnSpPr>
        <p:spPr>
          <a:xfrm>
            <a:off x="6570469" y="5780320"/>
            <a:ext cx="0" cy="383625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OTLSHAPE_M_ecc28d5bb539431c92751eb0584a1c7a_Connector1"/>
          <p:cNvCxnSpPr/>
          <p:nvPr>
            <p:custDataLst>
              <p:tags r:id="rId36"/>
            </p:custDataLst>
          </p:nvPr>
        </p:nvCxnSpPr>
        <p:spPr>
          <a:xfrm>
            <a:off x="6570469" y="4646168"/>
            <a:ext cx="0" cy="963634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OTLSHAPE_M_cba826181c7a4cad8133d74cea1bf3bb_Connector2"/>
          <p:cNvCxnSpPr/>
          <p:nvPr>
            <p:custDataLst>
              <p:tags r:id="rId37"/>
            </p:custDataLst>
          </p:nvPr>
        </p:nvCxnSpPr>
        <p:spPr>
          <a:xfrm>
            <a:off x="6177659" y="5780320"/>
            <a:ext cx="0" cy="383625"/>
          </a:xfrm>
          <a:prstGeom prst="line">
            <a:avLst/>
          </a:prstGeom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OTLSHAPE_M_cba826181c7a4cad8133d74cea1bf3bb_Connector1"/>
          <p:cNvCxnSpPr/>
          <p:nvPr>
            <p:custDataLst>
              <p:tags r:id="rId38"/>
            </p:custDataLst>
          </p:nvPr>
        </p:nvCxnSpPr>
        <p:spPr>
          <a:xfrm>
            <a:off x="6177659" y="4193625"/>
            <a:ext cx="0" cy="1416177"/>
          </a:xfrm>
          <a:prstGeom prst="line">
            <a:avLst/>
          </a:prstGeom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OTLSHAPE_M_7ce412ae5c42491f81946ff866712212_Connector6"/>
          <p:cNvCxnSpPr/>
          <p:nvPr>
            <p:custDataLst>
              <p:tags r:id="rId39"/>
            </p:custDataLst>
          </p:nvPr>
        </p:nvCxnSpPr>
        <p:spPr>
          <a:xfrm>
            <a:off x="6065428" y="5780320"/>
            <a:ext cx="0" cy="383625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OTLSHAPE_M_7ce412ae5c42491f81946ff866712212_Connector5"/>
          <p:cNvCxnSpPr/>
          <p:nvPr>
            <p:custDataLst>
              <p:tags r:id="rId40"/>
            </p:custDataLst>
          </p:nvPr>
        </p:nvCxnSpPr>
        <p:spPr>
          <a:xfrm>
            <a:off x="6065428" y="3967353"/>
            <a:ext cx="0" cy="1642449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OTLSHAPE_M_7ce412ae5c42491f81946ff866712212_Connector4"/>
          <p:cNvCxnSpPr/>
          <p:nvPr>
            <p:custDataLst>
              <p:tags r:id="rId41"/>
            </p:custDataLst>
          </p:nvPr>
        </p:nvCxnSpPr>
        <p:spPr>
          <a:xfrm>
            <a:off x="6065428" y="3799628"/>
            <a:ext cx="0" cy="12700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OTLSHAPE_M_7ce412ae5c42491f81946ff866712212_Connector3"/>
          <p:cNvCxnSpPr/>
          <p:nvPr>
            <p:custDataLst>
              <p:tags r:id="rId42"/>
            </p:custDataLst>
          </p:nvPr>
        </p:nvCxnSpPr>
        <p:spPr>
          <a:xfrm>
            <a:off x="6065428" y="3514810"/>
            <a:ext cx="0" cy="114300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OTLSHAPE_M_7ce412ae5c42491f81946ff866712212_Connector2"/>
          <p:cNvCxnSpPr/>
          <p:nvPr>
            <p:custDataLst>
              <p:tags r:id="rId43"/>
            </p:custDataLst>
          </p:nvPr>
        </p:nvCxnSpPr>
        <p:spPr>
          <a:xfrm>
            <a:off x="6065428" y="3347085"/>
            <a:ext cx="0" cy="12700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OTLSHAPE_M_7ce412ae5c42491f81946ff866712212_Connector1"/>
          <p:cNvCxnSpPr/>
          <p:nvPr>
            <p:custDataLst>
              <p:tags r:id="rId44"/>
            </p:custDataLst>
          </p:nvPr>
        </p:nvCxnSpPr>
        <p:spPr>
          <a:xfrm>
            <a:off x="6065428" y="711030"/>
            <a:ext cx="0" cy="2465536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OTLSHAPE_M_14dc9e44e9cb4062bd33ea6171e4bce7_Connector2"/>
          <p:cNvCxnSpPr/>
          <p:nvPr>
            <p:custDataLst>
              <p:tags r:id="rId45"/>
            </p:custDataLst>
          </p:nvPr>
        </p:nvCxnSpPr>
        <p:spPr>
          <a:xfrm>
            <a:off x="5784850" y="5780320"/>
            <a:ext cx="0" cy="383625"/>
          </a:xfrm>
          <a:prstGeom prst="line">
            <a:avLst/>
          </a:prstGeom>
          <a:ln w="9525" cap="flat" cmpd="sng" algn="ctr">
            <a:solidFill>
              <a:schemeClr val="accent6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OTLSHAPE_M_14dc9e44e9cb4062bd33ea6171e4bce7_Connector1"/>
          <p:cNvCxnSpPr/>
          <p:nvPr>
            <p:custDataLst>
              <p:tags r:id="rId46"/>
            </p:custDataLst>
          </p:nvPr>
        </p:nvCxnSpPr>
        <p:spPr>
          <a:xfrm>
            <a:off x="5784850" y="3741081"/>
            <a:ext cx="0" cy="1868720"/>
          </a:xfrm>
          <a:prstGeom prst="line">
            <a:avLst/>
          </a:prstGeom>
          <a:ln w="9525" cap="flat" cmpd="sng" algn="ctr">
            <a:solidFill>
              <a:schemeClr val="accent6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OTLSHAPE_M_50530e2d423b497caf8b7c639ff16740_Connector4"/>
          <p:cNvCxnSpPr/>
          <p:nvPr>
            <p:custDataLst>
              <p:tags r:id="rId47"/>
            </p:custDataLst>
          </p:nvPr>
        </p:nvCxnSpPr>
        <p:spPr>
          <a:xfrm>
            <a:off x="5335925" y="5948045"/>
            <a:ext cx="0" cy="215900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OTLSHAPE_M_50530e2d423b497caf8b7c639ff16740_Connector3"/>
          <p:cNvCxnSpPr/>
          <p:nvPr>
            <p:custDataLst>
              <p:tags r:id="rId48"/>
            </p:custDataLst>
          </p:nvPr>
        </p:nvCxnSpPr>
        <p:spPr>
          <a:xfrm>
            <a:off x="5335925" y="5780320"/>
            <a:ext cx="0" cy="12700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M_50530e2d423b497caf8b7c639ff16740_Connector2"/>
          <p:cNvCxnSpPr/>
          <p:nvPr>
            <p:custDataLst>
              <p:tags r:id="rId49"/>
            </p:custDataLst>
          </p:nvPr>
        </p:nvCxnSpPr>
        <p:spPr>
          <a:xfrm>
            <a:off x="5335925" y="5327777"/>
            <a:ext cx="0" cy="282025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M_50530e2d423b497caf8b7c639ff16740_Connector1"/>
          <p:cNvCxnSpPr/>
          <p:nvPr>
            <p:custDataLst>
              <p:tags r:id="rId50"/>
            </p:custDataLst>
          </p:nvPr>
        </p:nvCxnSpPr>
        <p:spPr>
          <a:xfrm>
            <a:off x="5335925" y="3288538"/>
            <a:ext cx="0" cy="1868720"/>
          </a:xfrm>
          <a:prstGeom prst="line">
            <a:avLst/>
          </a:prstGeom>
          <a:ln w="9525" cap="flat" cmpd="sng" algn="ctr">
            <a:solidFill>
              <a:schemeClr val="accent5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OTLSHAPE_M_d8062ae1ccba42e8933493f70232f8b6_Connector1"/>
          <p:cNvCxnSpPr/>
          <p:nvPr>
            <p:custDataLst>
              <p:tags r:id="rId51"/>
            </p:custDataLst>
          </p:nvPr>
        </p:nvCxnSpPr>
        <p:spPr>
          <a:xfrm>
            <a:off x="4943116" y="5721773"/>
            <a:ext cx="0" cy="442172"/>
          </a:xfrm>
          <a:prstGeom prst="line">
            <a:avLst/>
          </a:prstGeom>
          <a:ln w="9525" cap="flat" cmpd="sng" algn="ctr">
            <a:solidFill>
              <a:schemeClr val="accent4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M_ef39074a5924484585729ac8a34cfdb1_Connector1"/>
          <p:cNvCxnSpPr/>
          <p:nvPr>
            <p:custDataLst>
              <p:tags r:id="rId52"/>
            </p:custDataLst>
          </p:nvPr>
        </p:nvCxnSpPr>
        <p:spPr>
          <a:xfrm>
            <a:off x="4045267" y="5269230"/>
            <a:ext cx="0" cy="894715"/>
          </a:xfrm>
          <a:prstGeom prst="line">
            <a:avLst/>
          </a:prstGeom>
          <a:ln w="9525" cap="flat" cmpd="sng" algn="ctr">
            <a:solidFill>
              <a:schemeClr val="accent3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M_3e87b349c5694455983326ea67eab6c6_Connector3"/>
          <p:cNvCxnSpPr/>
          <p:nvPr>
            <p:custDataLst>
              <p:tags r:id="rId53"/>
            </p:custDataLst>
          </p:nvPr>
        </p:nvCxnSpPr>
        <p:spPr>
          <a:xfrm>
            <a:off x="3203533" y="5780320"/>
            <a:ext cx="0" cy="383625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M_3e87b349c5694455983326ea67eab6c6_Connector2"/>
          <p:cNvCxnSpPr/>
          <p:nvPr>
            <p:custDataLst>
              <p:tags r:id="rId54"/>
            </p:custDataLst>
          </p:nvPr>
        </p:nvCxnSpPr>
        <p:spPr>
          <a:xfrm>
            <a:off x="3203533" y="5327777"/>
            <a:ext cx="0" cy="282025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M_3e87b349c5694455983326ea67eab6c6_Connector1"/>
          <p:cNvCxnSpPr/>
          <p:nvPr>
            <p:custDataLst>
              <p:tags r:id="rId55"/>
            </p:custDataLst>
          </p:nvPr>
        </p:nvCxnSpPr>
        <p:spPr>
          <a:xfrm>
            <a:off x="3203533" y="4816686"/>
            <a:ext cx="0" cy="340572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M_c55bb875f4674d57b39660b3879129ab_Connector1"/>
          <p:cNvCxnSpPr/>
          <p:nvPr>
            <p:custDataLst>
              <p:tags r:id="rId56"/>
            </p:custDataLst>
          </p:nvPr>
        </p:nvCxnSpPr>
        <p:spPr>
          <a:xfrm>
            <a:off x="2417914" y="5721773"/>
            <a:ext cx="0" cy="442172"/>
          </a:xfrm>
          <a:prstGeom prst="line">
            <a:avLst/>
          </a:prstGeom>
          <a:ln w="9525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M_a8342a14dbeb4d61af55f4df61b953ff_Connector1"/>
          <p:cNvCxnSpPr/>
          <p:nvPr>
            <p:custDataLst>
              <p:tags r:id="rId57"/>
            </p:custDataLst>
          </p:nvPr>
        </p:nvCxnSpPr>
        <p:spPr>
          <a:xfrm>
            <a:off x="1463949" y="5269230"/>
            <a:ext cx="0" cy="894715"/>
          </a:xfrm>
          <a:prstGeom prst="line">
            <a:avLst/>
          </a:prstGeom>
          <a:ln w="9525" cap="flat" cmpd="sng" algn="ctr">
            <a:solidFill>
              <a:srgbClr val="0072B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TLSHAPE_TB_00000000000000000000000000000000_LeftEndCaps"/>
          <p:cNvSpPr txBox="1"/>
          <p:nvPr>
            <p:custDataLst>
              <p:tags r:id="rId58"/>
            </p:custDataLst>
          </p:nvPr>
        </p:nvSpPr>
        <p:spPr>
          <a:xfrm>
            <a:off x="0" y="6214914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3" name="OTLSHAPE_TB_00000000000000000000000000000000_RightEndCaps"/>
          <p:cNvSpPr txBox="1"/>
          <p:nvPr>
            <p:custDataLst>
              <p:tags r:id="rId59"/>
            </p:custDataLst>
          </p:nvPr>
        </p:nvSpPr>
        <p:spPr>
          <a:xfrm>
            <a:off x="11093534" y="6214914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rgbClr val="C0504D"/>
                </a:soli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4" name="OTLSHAPE_TB_00000000000000000000000000000000_ScaleContainer"/>
          <p:cNvSpPr/>
          <p:nvPr>
            <p:custDataLst>
              <p:tags r:id="rId60"/>
            </p:custDataLst>
          </p:nvPr>
        </p:nvSpPr>
        <p:spPr>
          <a:xfrm>
            <a:off x="615865" y="6163945"/>
            <a:ext cx="10337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15875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TLSHAPE_TB_00000000000000000000000000000000_ElapsedTime"/>
          <p:cNvSpPr/>
          <p:nvPr>
            <p:custDataLst>
              <p:tags r:id="rId61"/>
            </p:custDataLst>
          </p:nvPr>
        </p:nvSpPr>
        <p:spPr>
          <a:xfrm>
            <a:off x="615864" y="6468745"/>
            <a:ext cx="9433771" cy="45719"/>
          </a:xfrm>
          <a:prstGeom prst="rect">
            <a:avLst/>
          </a:prstGeom>
          <a:solidFill>
            <a:srgbClr val="FF0000">
              <a:alpha val="74902"/>
            </a:srgbClr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TLSHAPE_TB_00000000000000000000000000000000_TodayMarkerShape"/>
          <p:cNvSpPr/>
          <p:nvPr>
            <p:custDataLst>
              <p:tags r:id="rId62"/>
            </p:custDataLst>
          </p:nvPr>
        </p:nvSpPr>
        <p:spPr>
          <a:xfrm>
            <a:off x="9989672" y="6544945"/>
            <a:ext cx="114300" cy="127000"/>
          </a:xfrm>
          <a:prstGeom prst="triangle">
            <a:avLst/>
          </a:prstGeom>
          <a:solidFill>
            <a:srgbClr val="FF0000"/>
          </a:solidFill>
          <a:ln w="15875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TLSHAPE_TB_00000000000000000000000000000000_TodayMarkerText"/>
          <p:cNvSpPr txBox="1"/>
          <p:nvPr>
            <p:custDataLst>
              <p:tags r:id="rId63"/>
            </p:custDataLst>
          </p:nvPr>
        </p:nvSpPr>
        <p:spPr>
          <a:xfrm>
            <a:off x="9809704" y="6671945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8" name="OTLSHAPE_TB_00000000000000000000000000000000_TimescaleInterval1"/>
          <p:cNvSpPr txBox="1"/>
          <p:nvPr>
            <p:custDataLst>
              <p:tags r:id="rId64"/>
            </p:custDataLst>
          </p:nvPr>
        </p:nvSpPr>
        <p:spPr>
          <a:xfrm>
            <a:off x="679365" y="6261418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Jul</a:t>
            </a:r>
          </a:p>
        </p:txBody>
      </p:sp>
      <p:cxnSp>
        <p:nvCxnSpPr>
          <p:cNvPr id="9" name="OTLSHAPE_TB_00000000000000000000000000000000_Separator1"/>
          <p:cNvCxnSpPr/>
          <p:nvPr>
            <p:custDataLst>
              <p:tags r:id="rId65"/>
            </p:custDataLst>
          </p:nvPr>
        </p:nvCxnSpPr>
        <p:spPr>
          <a:xfrm>
            <a:off x="2355448" y="6252845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TLSHAPE_TB_00000000000000000000000000000000_TimescaleInterval2"/>
          <p:cNvSpPr txBox="1"/>
          <p:nvPr>
            <p:custDataLst>
              <p:tags r:id="rId66"/>
            </p:custDataLst>
          </p:nvPr>
        </p:nvSpPr>
        <p:spPr>
          <a:xfrm>
            <a:off x="2418949" y="6261418"/>
            <a:ext cx="241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Aug</a:t>
            </a:r>
          </a:p>
        </p:txBody>
      </p:sp>
      <p:cxnSp>
        <p:nvCxnSpPr>
          <p:cNvPr id="11" name="OTLSHAPE_TB_00000000000000000000000000000000_Separator2"/>
          <p:cNvCxnSpPr/>
          <p:nvPr>
            <p:custDataLst>
              <p:tags r:id="rId67"/>
            </p:custDataLst>
          </p:nvPr>
        </p:nvCxnSpPr>
        <p:spPr>
          <a:xfrm>
            <a:off x="4095032" y="6252845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TLSHAPE_TB_00000000000000000000000000000000_TimescaleInterval3"/>
          <p:cNvSpPr txBox="1"/>
          <p:nvPr>
            <p:custDataLst>
              <p:tags r:id="rId68"/>
            </p:custDataLst>
          </p:nvPr>
        </p:nvSpPr>
        <p:spPr>
          <a:xfrm>
            <a:off x="4158532" y="6261418"/>
            <a:ext cx="228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Sep</a:t>
            </a:r>
          </a:p>
        </p:txBody>
      </p:sp>
      <p:cxnSp>
        <p:nvCxnSpPr>
          <p:cNvPr id="13" name="OTLSHAPE_TB_00000000000000000000000000000000_Separator3"/>
          <p:cNvCxnSpPr/>
          <p:nvPr>
            <p:custDataLst>
              <p:tags r:id="rId69"/>
            </p:custDataLst>
          </p:nvPr>
        </p:nvCxnSpPr>
        <p:spPr>
          <a:xfrm>
            <a:off x="5778500" y="6252845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TLSHAPE_TB_00000000000000000000000000000000_TimescaleInterval4"/>
          <p:cNvSpPr txBox="1"/>
          <p:nvPr>
            <p:custDataLst>
              <p:tags r:id="rId70"/>
            </p:custDataLst>
          </p:nvPr>
        </p:nvSpPr>
        <p:spPr>
          <a:xfrm>
            <a:off x="5842000" y="6261418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Oct</a:t>
            </a:r>
          </a:p>
        </p:txBody>
      </p:sp>
      <p:cxnSp>
        <p:nvCxnSpPr>
          <p:cNvPr id="15" name="OTLSHAPE_TB_00000000000000000000000000000000_Separator4"/>
          <p:cNvCxnSpPr/>
          <p:nvPr>
            <p:custDataLst>
              <p:tags r:id="rId71"/>
            </p:custDataLst>
          </p:nvPr>
        </p:nvCxnSpPr>
        <p:spPr>
          <a:xfrm>
            <a:off x="7518083" y="6252845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TLSHAPE_TB_00000000000000000000000000000000_TimescaleInterval5"/>
          <p:cNvSpPr txBox="1"/>
          <p:nvPr>
            <p:custDataLst>
              <p:tags r:id="rId72"/>
            </p:custDataLst>
          </p:nvPr>
        </p:nvSpPr>
        <p:spPr>
          <a:xfrm>
            <a:off x="7581584" y="6261418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</a:p>
        </p:txBody>
      </p:sp>
      <p:cxnSp>
        <p:nvCxnSpPr>
          <p:cNvPr id="17" name="OTLSHAPE_TB_00000000000000000000000000000000_Separator5"/>
          <p:cNvCxnSpPr/>
          <p:nvPr>
            <p:custDataLst>
              <p:tags r:id="rId73"/>
            </p:custDataLst>
          </p:nvPr>
        </p:nvCxnSpPr>
        <p:spPr>
          <a:xfrm>
            <a:off x="9201551" y="6252845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TLSHAPE_TB_00000000000000000000000000000000_TimescaleInterval6"/>
          <p:cNvSpPr txBox="1"/>
          <p:nvPr>
            <p:custDataLst>
              <p:tags r:id="rId74"/>
            </p:custDataLst>
          </p:nvPr>
        </p:nvSpPr>
        <p:spPr>
          <a:xfrm>
            <a:off x="9265052" y="6261418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</a:p>
        </p:txBody>
      </p:sp>
      <p:sp>
        <p:nvSpPr>
          <p:cNvPr id="75" name="OTLSHAPE_M_a8342a14dbeb4d61af55f4df61b953ff_Title"/>
          <p:cNvSpPr txBox="1"/>
          <p:nvPr>
            <p:custDataLst>
              <p:tags r:id="rId75"/>
            </p:custDataLst>
          </p:nvPr>
        </p:nvSpPr>
        <p:spPr>
          <a:xfrm>
            <a:off x="1686199" y="5157258"/>
            <a:ext cx="2159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Create Park and City Terrains in Unity</a:t>
            </a:r>
          </a:p>
        </p:txBody>
      </p:sp>
      <p:sp>
        <p:nvSpPr>
          <p:cNvPr id="76" name="OTLSHAPE_M_a8342a14dbeb4d61af55f4df61b953ff_Date"/>
          <p:cNvSpPr txBox="1"/>
          <p:nvPr>
            <p:custDataLst>
              <p:tags r:id="rId76"/>
            </p:custDataLst>
          </p:nvPr>
        </p:nvSpPr>
        <p:spPr>
          <a:xfrm>
            <a:off x="1686199" y="534047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7/15/2016</a:t>
            </a:r>
          </a:p>
        </p:txBody>
      </p:sp>
      <p:sp>
        <p:nvSpPr>
          <p:cNvPr id="77" name="OTLSHAPE_M_a8342a14dbeb4d61af55f4df61b953ff_Shape"/>
          <p:cNvSpPr/>
          <p:nvPr>
            <p:custDataLst>
              <p:tags r:id="rId77"/>
            </p:custDataLst>
          </p:nvPr>
        </p:nvSpPr>
        <p:spPr>
          <a:xfrm rot="16200000">
            <a:off x="1489349" y="5269230"/>
            <a:ext cx="165100" cy="165100"/>
          </a:xfrm>
          <a:prstGeom prst="flowChartMerge">
            <a:avLst/>
          </a:prstGeom>
          <a:solidFill>
            <a:srgbClr val="0072BC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TLSHAPE_M_c55bb875f4674d57b39660b3879129ab_Title"/>
          <p:cNvSpPr txBox="1"/>
          <p:nvPr>
            <p:custDataLst>
              <p:tags r:id="rId78"/>
            </p:custDataLst>
          </p:nvPr>
        </p:nvSpPr>
        <p:spPr>
          <a:xfrm>
            <a:off x="2640164" y="5609802"/>
            <a:ext cx="1028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AI and Waypoints</a:t>
            </a:r>
          </a:p>
        </p:txBody>
      </p:sp>
      <p:sp>
        <p:nvSpPr>
          <p:cNvPr id="79" name="OTLSHAPE_M_c55bb875f4674d57b39660b3879129ab_Date"/>
          <p:cNvSpPr txBox="1"/>
          <p:nvPr>
            <p:custDataLst>
              <p:tags r:id="rId79"/>
            </p:custDataLst>
          </p:nvPr>
        </p:nvSpPr>
        <p:spPr>
          <a:xfrm>
            <a:off x="2640164" y="5793020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8/1/2016</a:t>
            </a:r>
          </a:p>
        </p:txBody>
      </p:sp>
      <p:sp>
        <p:nvSpPr>
          <p:cNvPr id="80" name="OTLSHAPE_M_c55bb875f4674d57b39660b3879129ab_Shape"/>
          <p:cNvSpPr/>
          <p:nvPr>
            <p:custDataLst>
              <p:tags r:id="rId80"/>
            </p:custDataLst>
          </p:nvPr>
        </p:nvSpPr>
        <p:spPr>
          <a:xfrm rot="16200000">
            <a:off x="2443314" y="5721773"/>
            <a:ext cx="165100" cy="165100"/>
          </a:xfrm>
          <a:prstGeom prst="flowChartMerge">
            <a:avLst/>
          </a:prstGeom>
          <a:solidFill>
            <a:schemeClr val="accent1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TLSHAPE_M_3e87b349c5694455983326ea67eab6c6_Title"/>
          <p:cNvSpPr txBox="1"/>
          <p:nvPr>
            <p:custDataLst>
              <p:tags r:id="rId81"/>
            </p:custDataLst>
          </p:nvPr>
        </p:nvSpPr>
        <p:spPr>
          <a:xfrm>
            <a:off x="3425783" y="4704715"/>
            <a:ext cx="1892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Camera Movement and Rotation</a:t>
            </a:r>
          </a:p>
        </p:txBody>
      </p:sp>
      <p:sp>
        <p:nvSpPr>
          <p:cNvPr id="82" name="OTLSHAPE_M_3e87b349c5694455983326ea67eab6c6_Date"/>
          <p:cNvSpPr txBox="1"/>
          <p:nvPr>
            <p:custDataLst>
              <p:tags r:id="rId82"/>
            </p:custDataLst>
          </p:nvPr>
        </p:nvSpPr>
        <p:spPr>
          <a:xfrm>
            <a:off x="3425783" y="4887934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8/15/2016</a:t>
            </a:r>
          </a:p>
        </p:txBody>
      </p:sp>
      <p:sp>
        <p:nvSpPr>
          <p:cNvPr id="83" name="OTLSHAPE_M_3e87b349c5694455983326ea67eab6c6_Shape"/>
          <p:cNvSpPr/>
          <p:nvPr>
            <p:custDataLst>
              <p:tags r:id="rId83"/>
            </p:custDataLst>
          </p:nvPr>
        </p:nvSpPr>
        <p:spPr>
          <a:xfrm rot="16200000">
            <a:off x="3228933" y="4816687"/>
            <a:ext cx="165100" cy="165100"/>
          </a:xfrm>
          <a:prstGeom prst="flowChartMerge">
            <a:avLst/>
          </a:prstGeom>
          <a:solidFill>
            <a:schemeClr val="accent2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TLSHAPE_M_ef39074a5924484585729ac8a34cfdb1_Title"/>
          <p:cNvSpPr txBox="1"/>
          <p:nvPr>
            <p:custDataLst>
              <p:tags r:id="rId84"/>
            </p:custDataLst>
          </p:nvPr>
        </p:nvSpPr>
        <p:spPr>
          <a:xfrm>
            <a:off x="4267517" y="5157258"/>
            <a:ext cx="1498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Rearch Treadmill Circuitry</a:t>
            </a:r>
          </a:p>
        </p:txBody>
      </p:sp>
      <p:sp>
        <p:nvSpPr>
          <p:cNvPr id="85" name="OTLSHAPE_M_ef39074a5924484585729ac8a34cfdb1_Date"/>
          <p:cNvSpPr txBox="1"/>
          <p:nvPr>
            <p:custDataLst>
              <p:tags r:id="rId85"/>
            </p:custDataLst>
          </p:nvPr>
        </p:nvSpPr>
        <p:spPr>
          <a:xfrm>
            <a:off x="4267517" y="534047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8/30/2016</a:t>
            </a:r>
          </a:p>
        </p:txBody>
      </p:sp>
      <p:sp>
        <p:nvSpPr>
          <p:cNvPr id="86" name="OTLSHAPE_M_ef39074a5924484585729ac8a34cfdb1_Shape"/>
          <p:cNvSpPr/>
          <p:nvPr>
            <p:custDataLst>
              <p:tags r:id="rId86"/>
            </p:custDataLst>
          </p:nvPr>
        </p:nvSpPr>
        <p:spPr>
          <a:xfrm rot="16200000">
            <a:off x="4070667" y="5269230"/>
            <a:ext cx="165100" cy="165100"/>
          </a:xfrm>
          <a:prstGeom prst="flowChartMerge">
            <a:avLst/>
          </a:prstGeom>
          <a:solidFill>
            <a:schemeClr val="accent3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TLSHAPE_M_d8062ae1ccba42e8933493f70232f8b6_Title"/>
          <p:cNvSpPr txBox="1"/>
          <p:nvPr>
            <p:custDataLst>
              <p:tags r:id="rId87"/>
            </p:custDataLst>
          </p:nvPr>
        </p:nvSpPr>
        <p:spPr>
          <a:xfrm>
            <a:off x="5165366" y="5609802"/>
            <a:ext cx="1638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Review Timeline and Replan</a:t>
            </a:r>
          </a:p>
        </p:txBody>
      </p:sp>
      <p:sp>
        <p:nvSpPr>
          <p:cNvPr id="88" name="OTLSHAPE_M_d8062ae1ccba42e8933493f70232f8b6_Date"/>
          <p:cNvSpPr txBox="1"/>
          <p:nvPr>
            <p:custDataLst>
              <p:tags r:id="rId88"/>
            </p:custDataLst>
          </p:nvPr>
        </p:nvSpPr>
        <p:spPr>
          <a:xfrm>
            <a:off x="5165366" y="5793020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9/15/2016</a:t>
            </a:r>
          </a:p>
        </p:txBody>
      </p:sp>
      <p:sp>
        <p:nvSpPr>
          <p:cNvPr id="89" name="OTLSHAPE_M_d8062ae1ccba42e8933493f70232f8b6_Shape"/>
          <p:cNvSpPr/>
          <p:nvPr>
            <p:custDataLst>
              <p:tags r:id="rId89"/>
            </p:custDataLst>
          </p:nvPr>
        </p:nvSpPr>
        <p:spPr>
          <a:xfrm rot="16200000">
            <a:off x="4968516" y="5721773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TLSHAPE_M_50530e2d423b497caf8b7c639ff16740_Title"/>
          <p:cNvSpPr txBox="1"/>
          <p:nvPr>
            <p:custDataLst>
              <p:tags r:id="rId90"/>
            </p:custDataLst>
          </p:nvPr>
        </p:nvSpPr>
        <p:spPr>
          <a:xfrm>
            <a:off x="5558175" y="3176566"/>
            <a:ext cx="2247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Feasibility Analysis and Risk Mitigation</a:t>
            </a:r>
          </a:p>
        </p:txBody>
      </p:sp>
      <p:sp>
        <p:nvSpPr>
          <p:cNvPr id="91" name="OTLSHAPE_M_50530e2d423b497caf8b7c639ff16740_Date"/>
          <p:cNvSpPr txBox="1"/>
          <p:nvPr>
            <p:custDataLst>
              <p:tags r:id="rId91"/>
            </p:custDataLst>
          </p:nvPr>
        </p:nvSpPr>
        <p:spPr>
          <a:xfrm>
            <a:off x="5558175" y="335978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9/22/2016</a:t>
            </a:r>
          </a:p>
        </p:txBody>
      </p:sp>
      <p:sp>
        <p:nvSpPr>
          <p:cNvPr id="92" name="OTLSHAPE_M_50530e2d423b497caf8b7c639ff16740_Shape"/>
          <p:cNvSpPr/>
          <p:nvPr>
            <p:custDataLst>
              <p:tags r:id="rId92"/>
            </p:custDataLst>
          </p:nvPr>
        </p:nvSpPr>
        <p:spPr>
          <a:xfrm rot="16200000">
            <a:off x="5361325" y="3288538"/>
            <a:ext cx="165100" cy="165100"/>
          </a:xfrm>
          <a:prstGeom prst="flowChartMerge">
            <a:avLst/>
          </a:prstGeom>
          <a:solidFill>
            <a:schemeClr val="accent5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TLSHAPE_M_14dc9e44e9cb4062bd33ea6171e4bce7_Title"/>
          <p:cNvSpPr txBox="1"/>
          <p:nvPr>
            <p:custDataLst>
              <p:tags r:id="rId93"/>
            </p:custDataLst>
          </p:nvPr>
        </p:nvSpPr>
        <p:spPr>
          <a:xfrm>
            <a:off x="6007100" y="3629110"/>
            <a:ext cx="1765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Holographic Projection Testing</a:t>
            </a:r>
          </a:p>
        </p:txBody>
      </p:sp>
      <p:sp>
        <p:nvSpPr>
          <p:cNvPr id="94" name="OTLSHAPE_M_14dc9e44e9cb4062bd33ea6171e4bce7_Date"/>
          <p:cNvSpPr txBox="1"/>
          <p:nvPr>
            <p:custDataLst>
              <p:tags r:id="rId94"/>
            </p:custDataLst>
          </p:nvPr>
        </p:nvSpPr>
        <p:spPr>
          <a:xfrm>
            <a:off x="6007100" y="381232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9/30/2016</a:t>
            </a:r>
          </a:p>
        </p:txBody>
      </p:sp>
      <p:sp>
        <p:nvSpPr>
          <p:cNvPr id="95" name="OTLSHAPE_M_14dc9e44e9cb4062bd33ea6171e4bce7_Shape"/>
          <p:cNvSpPr/>
          <p:nvPr>
            <p:custDataLst>
              <p:tags r:id="rId95"/>
            </p:custDataLst>
          </p:nvPr>
        </p:nvSpPr>
        <p:spPr>
          <a:xfrm rot="16200000">
            <a:off x="5810250" y="3741081"/>
            <a:ext cx="165100" cy="165100"/>
          </a:xfrm>
          <a:prstGeom prst="flowChartMerge">
            <a:avLst/>
          </a:prstGeom>
          <a:solidFill>
            <a:schemeClr val="accent6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TLSHAPE_M_7ce412ae5c42491f81946ff866712212_Title"/>
          <p:cNvSpPr txBox="1"/>
          <p:nvPr>
            <p:custDataLst>
              <p:tags r:id="rId96"/>
            </p:custDataLst>
          </p:nvPr>
        </p:nvSpPr>
        <p:spPr>
          <a:xfrm>
            <a:off x="6287678" y="513800"/>
            <a:ext cx="25400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>
                <a:solidFill>
                  <a:schemeClr val="dk1"/>
                </a:solidFill>
                <a:latin typeface="Calibri" panose="020F0502020204030204" pitchFamily="34" charset="0"/>
              </a:rPr>
              <a:t>Consult Electrical Engineering Professors for Circuitry</a:t>
            </a:r>
          </a:p>
        </p:txBody>
      </p:sp>
      <p:sp>
        <p:nvSpPr>
          <p:cNvPr id="97" name="OTLSHAPE_M_7ce412ae5c42491f81946ff866712212_Date"/>
          <p:cNvSpPr txBox="1"/>
          <p:nvPr>
            <p:custDataLst>
              <p:tags r:id="rId97"/>
            </p:custDataLst>
          </p:nvPr>
        </p:nvSpPr>
        <p:spPr>
          <a:xfrm>
            <a:off x="6287678" y="86753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10/5/2016</a:t>
            </a:r>
          </a:p>
        </p:txBody>
      </p:sp>
      <p:sp>
        <p:nvSpPr>
          <p:cNvPr id="98" name="OTLSHAPE_M_7ce412ae5c42491f81946ff866712212_Shape"/>
          <p:cNvSpPr/>
          <p:nvPr>
            <p:custDataLst>
              <p:tags r:id="rId98"/>
            </p:custDataLst>
          </p:nvPr>
        </p:nvSpPr>
        <p:spPr>
          <a:xfrm rot="16200000">
            <a:off x="6090828" y="711031"/>
            <a:ext cx="165100" cy="165100"/>
          </a:xfrm>
          <a:prstGeom prst="flowChartMerge">
            <a:avLst/>
          </a:prstGeom>
          <a:solidFill>
            <a:schemeClr val="dk2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TLSHAPE_M_cba826181c7a4cad8133d74cea1bf3bb_Title"/>
          <p:cNvSpPr txBox="1"/>
          <p:nvPr>
            <p:custDataLst>
              <p:tags r:id="rId99"/>
            </p:custDataLst>
          </p:nvPr>
        </p:nvSpPr>
        <p:spPr>
          <a:xfrm>
            <a:off x="6399909" y="4081653"/>
            <a:ext cx="2082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Raspberry Pi Circuitry and Materials</a:t>
            </a:r>
          </a:p>
        </p:txBody>
      </p:sp>
      <p:sp>
        <p:nvSpPr>
          <p:cNvPr id="100" name="OTLSHAPE_M_cba826181c7a4cad8133d74cea1bf3bb_Date"/>
          <p:cNvSpPr txBox="1"/>
          <p:nvPr>
            <p:custDataLst>
              <p:tags r:id="rId100"/>
            </p:custDataLst>
          </p:nvPr>
        </p:nvSpPr>
        <p:spPr>
          <a:xfrm>
            <a:off x="6399909" y="4264872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10/7/2016</a:t>
            </a:r>
          </a:p>
        </p:txBody>
      </p:sp>
      <p:sp>
        <p:nvSpPr>
          <p:cNvPr id="101" name="OTLSHAPE_M_cba826181c7a4cad8133d74cea1bf3bb_Shape"/>
          <p:cNvSpPr/>
          <p:nvPr>
            <p:custDataLst>
              <p:tags r:id="rId101"/>
            </p:custDataLst>
          </p:nvPr>
        </p:nvSpPr>
        <p:spPr>
          <a:xfrm rot="16200000">
            <a:off x="6203059" y="4193625"/>
            <a:ext cx="165100" cy="165100"/>
          </a:xfrm>
          <a:prstGeom prst="flowChartMerge">
            <a:avLst/>
          </a:prstGeom>
          <a:solidFill>
            <a:schemeClr val="accent1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TLSHAPE_M_ecc28d5bb539431c92751eb0584a1c7a_Title"/>
          <p:cNvSpPr txBox="1"/>
          <p:nvPr>
            <p:custDataLst>
              <p:tags r:id="rId102"/>
            </p:custDataLst>
          </p:nvPr>
        </p:nvSpPr>
        <p:spPr>
          <a:xfrm>
            <a:off x="6792719" y="4534196"/>
            <a:ext cx="1828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Hardware Design and Materials</a:t>
            </a:r>
          </a:p>
        </p:txBody>
      </p:sp>
      <p:sp>
        <p:nvSpPr>
          <p:cNvPr id="103" name="OTLSHAPE_M_ecc28d5bb539431c92751eb0584a1c7a_Date"/>
          <p:cNvSpPr txBox="1"/>
          <p:nvPr>
            <p:custDataLst>
              <p:tags r:id="rId103"/>
            </p:custDataLst>
          </p:nvPr>
        </p:nvSpPr>
        <p:spPr>
          <a:xfrm>
            <a:off x="6792719" y="471741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10/14/2016</a:t>
            </a:r>
          </a:p>
        </p:txBody>
      </p:sp>
      <p:sp>
        <p:nvSpPr>
          <p:cNvPr id="104" name="OTLSHAPE_M_ecc28d5bb539431c92751eb0584a1c7a_Shape"/>
          <p:cNvSpPr/>
          <p:nvPr>
            <p:custDataLst>
              <p:tags r:id="rId104"/>
            </p:custDataLst>
          </p:nvPr>
        </p:nvSpPr>
        <p:spPr>
          <a:xfrm rot="16200000">
            <a:off x="6595869" y="4646168"/>
            <a:ext cx="165100" cy="165100"/>
          </a:xfrm>
          <a:prstGeom prst="flowChartMerge">
            <a:avLst/>
          </a:prstGeom>
          <a:solidFill>
            <a:schemeClr val="accent2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TLSHAPE_M_a3d753e3feef417186a9feaf739386f0_Title"/>
          <p:cNvSpPr txBox="1"/>
          <p:nvPr>
            <p:custDataLst>
              <p:tags r:id="rId105"/>
            </p:custDataLst>
          </p:nvPr>
        </p:nvSpPr>
        <p:spPr>
          <a:xfrm>
            <a:off x="7185528" y="4986740"/>
            <a:ext cx="1371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2">
                <a:solidFill>
                  <a:schemeClr val="dk1"/>
                </a:solidFill>
                <a:latin typeface="Calibri" panose="020F0502020204030204" pitchFamily="34" charset="0"/>
              </a:rPr>
              <a:t>Unity and RAIN AI Code</a:t>
            </a:r>
          </a:p>
        </p:txBody>
      </p:sp>
      <p:sp>
        <p:nvSpPr>
          <p:cNvPr id="106" name="OTLSHAPE_M_a3d753e3feef417186a9feaf739386f0_Date"/>
          <p:cNvSpPr txBox="1"/>
          <p:nvPr>
            <p:custDataLst>
              <p:tags r:id="rId106"/>
            </p:custDataLst>
          </p:nvPr>
        </p:nvSpPr>
        <p:spPr>
          <a:xfrm>
            <a:off x="7185528" y="5169958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10/21/2016</a:t>
            </a:r>
          </a:p>
        </p:txBody>
      </p:sp>
      <p:sp>
        <p:nvSpPr>
          <p:cNvPr id="107" name="OTLSHAPE_M_a3d753e3feef417186a9feaf739386f0_Shape"/>
          <p:cNvSpPr/>
          <p:nvPr>
            <p:custDataLst>
              <p:tags r:id="rId107"/>
            </p:custDataLst>
          </p:nvPr>
        </p:nvSpPr>
        <p:spPr>
          <a:xfrm rot="16200000">
            <a:off x="6988678" y="5098711"/>
            <a:ext cx="165100" cy="165100"/>
          </a:xfrm>
          <a:prstGeom prst="flowChartMerge">
            <a:avLst/>
          </a:prstGeom>
          <a:solidFill>
            <a:schemeClr val="accent3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TLSHAPE_M_e6058a16313e4e189bba5ca034904bb7_Title"/>
          <p:cNvSpPr txBox="1"/>
          <p:nvPr>
            <p:custDataLst>
              <p:tags r:id="rId108"/>
            </p:custDataLst>
          </p:nvPr>
        </p:nvSpPr>
        <p:spPr>
          <a:xfrm>
            <a:off x="7466106" y="5439283"/>
            <a:ext cx="23114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>
                <a:solidFill>
                  <a:schemeClr val="dk1"/>
                </a:solidFill>
                <a:latin typeface="Calibri" panose="020F0502020204030204" pitchFamily="34" charset="0"/>
              </a:rPr>
              <a:t>Create Hardware Stand for Holographic Projection System</a:t>
            </a:r>
          </a:p>
        </p:txBody>
      </p:sp>
      <p:sp>
        <p:nvSpPr>
          <p:cNvPr id="109" name="OTLSHAPE_M_e6058a16313e4e189bba5ca034904bb7_Date"/>
          <p:cNvSpPr txBox="1"/>
          <p:nvPr>
            <p:custDataLst>
              <p:tags r:id="rId109"/>
            </p:custDataLst>
          </p:nvPr>
        </p:nvSpPr>
        <p:spPr>
          <a:xfrm>
            <a:off x="7466106" y="5793020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10/26/2016</a:t>
            </a:r>
          </a:p>
        </p:txBody>
      </p:sp>
      <p:sp>
        <p:nvSpPr>
          <p:cNvPr id="110" name="OTLSHAPE_M_e6058a16313e4e189bba5ca034904bb7_Shape"/>
          <p:cNvSpPr/>
          <p:nvPr>
            <p:custDataLst>
              <p:tags r:id="rId110"/>
            </p:custDataLst>
          </p:nvPr>
        </p:nvSpPr>
        <p:spPr>
          <a:xfrm rot="16200000">
            <a:off x="7269256" y="5636514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TLSHAPE_M_6074b1563848440daa490f63e46c6dac_Title"/>
          <p:cNvSpPr txBox="1"/>
          <p:nvPr>
            <p:custDataLst>
              <p:tags r:id="rId111"/>
            </p:custDataLst>
          </p:nvPr>
        </p:nvSpPr>
        <p:spPr>
          <a:xfrm>
            <a:off x="7858915" y="1136862"/>
            <a:ext cx="22479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>
                <a:solidFill>
                  <a:schemeClr val="dk1"/>
                </a:solidFill>
                <a:latin typeface="Calibri" panose="020F0502020204030204" pitchFamily="34" charset="0"/>
              </a:rPr>
              <a:t>Connect Raspberry Pi and Projector to System</a:t>
            </a:r>
          </a:p>
        </p:txBody>
      </p:sp>
      <p:sp>
        <p:nvSpPr>
          <p:cNvPr id="112" name="OTLSHAPE_M_6074b1563848440daa490f63e46c6dac_Date"/>
          <p:cNvSpPr txBox="1"/>
          <p:nvPr>
            <p:custDataLst>
              <p:tags r:id="rId112"/>
            </p:custDataLst>
          </p:nvPr>
        </p:nvSpPr>
        <p:spPr>
          <a:xfrm>
            <a:off x="7858915" y="1490599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11/2/2016</a:t>
            </a:r>
          </a:p>
        </p:txBody>
      </p:sp>
      <p:sp>
        <p:nvSpPr>
          <p:cNvPr id="113" name="OTLSHAPE_M_6074b1563848440daa490f63e46c6dac_Shape"/>
          <p:cNvSpPr/>
          <p:nvPr>
            <p:custDataLst>
              <p:tags r:id="rId113"/>
            </p:custDataLst>
          </p:nvPr>
        </p:nvSpPr>
        <p:spPr>
          <a:xfrm rot="16200000">
            <a:off x="7662065" y="1334093"/>
            <a:ext cx="165100" cy="165100"/>
          </a:xfrm>
          <a:prstGeom prst="flowChartMerge">
            <a:avLst/>
          </a:prstGeom>
          <a:solidFill>
            <a:schemeClr val="accent5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TLSHAPE_M_5b0907e4873c4d9199fc5412f5db05bd_Title"/>
          <p:cNvSpPr txBox="1"/>
          <p:nvPr>
            <p:custDataLst>
              <p:tags r:id="rId114"/>
            </p:custDataLst>
          </p:nvPr>
        </p:nvSpPr>
        <p:spPr>
          <a:xfrm>
            <a:off x="8307840" y="1759924"/>
            <a:ext cx="1828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Order Remaining Items Needed</a:t>
            </a:r>
          </a:p>
        </p:txBody>
      </p:sp>
      <p:sp>
        <p:nvSpPr>
          <p:cNvPr id="115" name="OTLSHAPE_M_5b0907e4873c4d9199fc5412f5db05bd_Date"/>
          <p:cNvSpPr txBox="1"/>
          <p:nvPr>
            <p:custDataLst>
              <p:tags r:id="rId115"/>
            </p:custDataLst>
          </p:nvPr>
        </p:nvSpPr>
        <p:spPr>
          <a:xfrm>
            <a:off x="8307840" y="1943142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11/10/2016</a:t>
            </a:r>
          </a:p>
        </p:txBody>
      </p:sp>
      <p:sp>
        <p:nvSpPr>
          <p:cNvPr id="116" name="OTLSHAPE_M_5b0907e4873c4d9199fc5412f5db05bd_Shape"/>
          <p:cNvSpPr/>
          <p:nvPr>
            <p:custDataLst>
              <p:tags r:id="rId116"/>
            </p:custDataLst>
          </p:nvPr>
        </p:nvSpPr>
        <p:spPr>
          <a:xfrm rot="16200000">
            <a:off x="8110990" y="1871895"/>
            <a:ext cx="165100" cy="165100"/>
          </a:xfrm>
          <a:prstGeom prst="flowChartMerge">
            <a:avLst/>
          </a:prstGeom>
          <a:solidFill>
            <a:schemeClr val="accent6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TLSHAPE_M_d39481c11b8244e38628c592cd26b7ea_Title"/>
          <p:cNvSpPr txBox="1"/>
          <p:nvPr>
            <p:custDataLst>
              <p:tags r:id="rId117"/>
            </p:custDataLst>
          </p:nvPr>
        </p:nvSpPr>
        <p:spPr>
          <a:xfrm>
            <a:off x="8420071" y="2212467"/>
            <a:ext cx="2463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Formulate Real Word to Unity Conversions</a:t>
            </a:r>
          </a:p>
        </p:txBody>
      </p:sp>
      <p:sp>
        <p:nvSpPr>
          <p:cNvPr id="118" name="OTLSHAPE_M_d39481c11b8244e38628c592cd26b7ea_Date"/>
          <p:cNvSpPr txBox="1"/>
          <p:nvPr>
            <p:custDataLst>
              <p:tags r:id="rId118"/>
            </p:custDataLst>
          </p:nvPr>
        </p:nvSpPr>
        <p:spPr>
          <a:xfrm>
            <a:off x="8420071" y="2395686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11/12/2016</a:t>
            </a:r>
          </a:p>
        </p:txBody>
      </p:sp>
      <p:sp>
        <p:nvSpPr>
          <p:cNvPr id="119" name="OTLSHAPE_M_d39481c11b8244e38628c592cd26b7ea_Shape"/>
          <p:cNvSpPr/>
          <p:nvPr>
            <p:custDataLst>
              <p:tags r:id="rId119"/>
            </p:custDataLst>
          </p:nvPr>
        </p:nvSpPr>
        <p:spPr>
          <a:xfrm rot="16200000">
            <a:off x="8223221" y="2324439"/>
            <a:ext cx="165100" cy="165100"/>
          </a:xfrm>
          <a:prstGeom prst="flowChartMerge">
            <a:avLst/>
          </a:prstGeom>
          <a:solidFill>
            <a:schemeClr val="dk2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TLSHAPE_M_c9a3e36bfe1b479496b07282b8993fba_Title"/>
          <p:cNvSpPr txBox="1"/>
          <p:nvPr>
            <p:custDataLst>
              <p:tags r:id="rId120"/>
            </p:custDataLst>
          </p:nvPr>
        </p:nvSpPr>
        <p:spPr>
          <a:xfrm>
            <a:off x="8812880" y="2665010"/>
            <a:ext cx="21463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>
                <a:solidFill>
                  <a:schemeClr val="dk1"/>
                </a:solidFill>
                <a:latin typeface="Calibri" panose="020F0502020204030204" pitchFamily="34" charset="0"/>
              </a:rPr>
              <a:t>Create GUI and Application for Unity Controls</a:t>
            </a:r>
          </a:p>
        </p:txBody>
      </p:sp>
      <p:sp>
        <p:nvSpPr>
          <p:cNvPr id="121" name="OTLSHAPE_M_c9a3e36bfe1b479496b07282b8993fba_Date"/>
          <p:cNvSpPr txBox="1"/>
          <p:nvPr>
            <p:custDataLst>
              <p:tags r:id="rId121"/>
            </p:custDataLst>
          </p:nvPr>
        </p:nvSpPr>
        <p:spPr>
          <a:xfrm>
            <a:off x="8812880" y="3018748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11/19/2016</a:t>
            </a:r>
          </a:p>
        </p:txBody>
      </p:sp>
      <p:sp>
        <p:nvSpPr>
          <p:cNvPr id="122" name="OTLSHAPE_M_c9a3e36bfe1b479496b07282b8993fba_Shape"/>
          <p:cNvSpPr/>
          <p:nvPr>
            <p:custDataLst>
              <p:tags r:id="rId122"/>
            </p:custDataLst>
          </p:nvPr>
        </p:nvSpPr>
        <p:spPr>
          <a:xfrm rot="16200000">
            <a:off x="8616030" y="2862241"/>
            <a:ext cx="165100" cy="165100"/>
          </a:xfrm>
          <a:prstGeom prst="flowChartMerge">
            <a:avLst/>
          </a:prstGeom>
          <a:solidFill>
            <a:schemeClr val="accent1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TLSHAPE_M_78fdf564346c4e8384c773d45fce7fc9_Title"/>
          <p:cNvSpPr txBox="1"/>
          <p:nvPr>
            <p:custDataLst>
              <p:tags r:id="rId123"/>
            </p:custDataLst>
          </p:nvPr>
        </p:nvSpPr>
        <p:spPr>
          <a:xfrm>
            <a:off x="8868996" y="3288072"/>
            <a:ext cx="1231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Fully Conncet System</a:t>
            </a:r>
          </a:p>
        </p:txBody>
      </p:sp>
      <p:sp>
        <p:nvSpPr>
          <p:cNvPr id="124" name="OTLSHAPE_M_78fdf564346c4e8384c773d45fce7fc9_Date"/>
          <p:cNvSpPr txBox="1"/>
          <p:nvPr>
            <p:custDataLst>
              <p:tags r:id="rId124"/>
            </p:custDataLst>
          </p:nvPr>
        </p:nvSpPr>
        <p:spPr>
          <a:xfrm>
            <a:off x="8868996" y="3471291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11/20/2016</a:t>
            </a:r>
          </a:p>
        </p:txBody>
      </p:sp>
      <p:sp>
        <p:nvSpPr>
          <p:cNvPr id="125" name="OTLSHAPE_M_78fdf564346c4e8384c773d45fce7fc9_Shape"/>
          <p:cNvSpPr/>
          <p:nvPr>
            <p:custDataLst>
              <p:tags r:id="rId125"/>
            </p:custDataLst>
          </p:nvPr>
        </p:nvSpPr>
        <p:spPr>
          <a:xfrm rot="16200000">
            <a:off x="8672146" y="3400044"/>
            <a:ext cx="165100" cy="165100"/>
          </a:xfrm>
          <a:prstGeom prst="flowChartMerge">
            <a:avLst/>
          </a:prstGeom>
          <a:solidFill>
            <a:schemeClr val="accent2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TLSHAPE_M_7ea389c00ce7484d85e70b60eb7accf0_Title"/>
          <p:cNvSpPr txBox="1"/>
          <p:nvPr>
            <p:custDataLst>
              <p:tags r:id="rId126"/>
            </p:custDataLst>
          </p:nvPr>
        </p:nvSpPr>
        <p:spPr>
          <a:xfrm>
            <a:off x="9261805" y="3740616"/>
            <a:ext cx="2451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Test System and User Testing/CTA Analysis</a:t>
            </a:r>
          </a:p>
        </p:txBody>
      </p:sp>
      <p:sp>
        <p:nvSpPr>
          <p:cNvPr id="127" name="OTLSHAPE_M_7ea389c00ce7484d85e70b60eb7accf0_Date"/>
          <p:cNvSpPr txBox="1"/>
          <p:nvPr>
            <p:custDataLst>
              <p:tags r:id="rId127"/>
            </p:custDataLst>
          </p:nvPr>
        </p:nvSpPr>
        <p:spPr>
          <a:xfrm>
            <a:off x="9261805" y="3923834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11/27/2016</a:t>
            </a:r>
          </a:p>
        </p:txBody>
      </p:sp>
      <p:sp>
        <p:nvSpPr>
          <p:cNvPr id="128" name="OTLSHAPE_M_7ea389c00ce7484d85e70b60eb7accf0_Shape"/>
          <p:cNvSpPr/>
          <p:nvPr>
            <p:custDataLst>
              <p:tags r:id="rId128"/>
            </p:custDataLst>
          </p:nvPr>
        </p:nvSpPr>
        <p:spPr>
          <a:xfrm rot="16200000">
            <a:off x="9064955" y="3852587"/>
            <a:ext cx="165100" cy="165100"/>
          </a:xfrm>
          <a:prstGeom prst="flowChartMerge">
            <a:avLst/>
          </a:prstGeom>
          <a:solidFill>
            <a:schemeClr val="accent3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TLSHAPE_M_3aac5324d1b0469eb3dddc10641b3f29_Title"/>
          <p:cNvSpPr txBox="1"/>
          <p:nvPr>
            <p:custDataLst>
              <p:tags r:id="rId129"/>
            </p:custDataLst>
          </p:nvPr>
        </p:nvSpPr>
        <p:spPr>
          <a:xfrm>
            <a:off x="9654614" y="4193159"/>
            <a:ext cx="1879600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>
                <a:solidFill>
                  <a:schemeClr val="dk1"/>
                </a:solidFill>
                <a:latin typeface="Calibri" panose="020F0502020204030204" pitchFamily="34" charset="0"/>
              </a:rPr>
              <a:t>Continue Testing and Additional Feature Work</a:t>
            </a:r>
          </a:p>
        </p:txBody>
      </p:sp>
      <p:sp>
        <p:nvSpPr>
          <p:cNvPr id="130" name="OTLSHAPE_M_3aac5324d1b0469eb3dddc10641b3f29_Date"/>
          <p:cNvSpPr txBox="1"/>
          <p:nvPr>
            <p:custDataLst>
              <p:tags r:id="rId130"/>
            </p:custDataLst>
          </p:nvPr>
        </p:nvSpPr>
        <p:spPr>
          <a:xfrm>
            <a:off x="9654614" y="4546896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12/4/2016</a:t>
            </a:r>
          </a:p>
        </p:txBody>
      </p:sp>
      <p:sp>
        <p:nvSpPr>
          <p:cNvPr id="131" name="OTLSHAPE_M_3aac5324d1b0469eb3dddc10641b3f29_Shape"/>
          <p:cNvSpPr/>
          <p:nvPr>
            <p:custDataLst>
              <p:tags r:id="rId131"/>
            </p:custDataLst>
          </p:nvPr>
        </p:nvSpPr>
        <p:spPr>
          <a:xfrm rot="16200000">
            <a:off x="9457764" y="4390390"/>
            <a:ext cx="165100" cy="165100"/>
          </a:xfrm>
          <a:prstGeom prst="flowChartMerge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TLSHAPE_M_328ba35088a7405991225830bee5857e_Title"/>
          <p:cNvSpPr txBox="1"/>
          <p:nvPr>
            <p:custDataLst>
              <p:tags r:id="rId132"/>
            </p:custDataLst>
          </p:nvPr>
        </p:nvSpPr>
        <p:spPr>
          <a:xfrm>
            <a:off x="9935192" y="4816221"/>
            <a:ext cx="1689100" cy="5078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24">
                <a:solidFill>
                  <a:schemeClr val="dk1"/>
                </a:solidFill>
                <a:latin typeface="Calibri" panose="020F0502020204030204" pitchFamily="34" charset="0"/>
              </a:rPr>
              <a:t>Have Completed Project and Presentation Created</a:t>
            </a:r>
          </a:p>
          <a:p>
            <a:endParaRPr lang="en-US" sz="1100" b="1" spc="-2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33" name="OTLSHAPE_M_328ba35088a7405991225830bee5857e_Date"/>
          <p:cNvSpPr txBox="1"/>
          <p:nvPr>
            <p:custDataLst>
              <p:tags r:id="rId133"/>
            </p:custDataLst>
          </p:nvPr>
        </p:nvSpPr>
        <p:spPr>
          <a:xfrm>
            <a:off x="9935192" y="516995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12/9/2016</a:t>
            </a:r>
          </a:p>
        </p:txBody>
      </p:sp>
      <p:sp>
        <p:nvSpPr>
          <p:cNvPr id="134" name="OTLSHAPE_M_328ba35088a7405991225830bee5857e_Shape"/>
          <p:cNvSpPr/>
          <p:nvPr>
            <p:custDataLst>
              <p:tags r:id="rId134"/>
            </p:custDataLst>
          </p:nvPr>
        </p:nvSpPr>
        <p:spPr>
          <a:xfrm rot="16200000">
            <a:off x="9738342" y="5013452"/>
            <a:ext cx="165100" cy="165100"/>
          </a:xfrm>
          <a:prstGeom prst="flowChartMerge">
            <a:avLst/>
          </a:prstGeom>
          <a:solidFill>
            <a:schemeClr val="dk2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TLSHAPE_M_29ee63283c5e435e81cb8f96ba0e6eea_Title"/>
          <p:cNvSpPr txBox="1"/>
          <p:nvPr>
            <p:custDataLst>
              <p:tags r:id="rId135"/>
            </p:custDataLst>
          </p:nvPr>
        </p:nvSpPr>
        <p:spPr>
          <a:xfrm>
            <a:off x="10271885" y="5439283"/>
            <a:ext cx="1193800" cy="5078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24">
                <a:solidFill>
                  <a:schemeClr val="dk1"/>
                </a:solidFill>
                <a:latin typeface="Calibri" panose="020F0502020204030204" pitchFamily="34" charset="0"/>
              </a:rPr>
              <a:t>Clean, Polish, Shine, Present</a:t>
            </a:r>
          </a:p>
          <a:p>
            <a:endParaRPr lang="en-US" sz="1100" b="1" spc="-2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36" name="OTLSHAPE_M_29ee63283c5e435e81cb8f96ba0e6eea_Date"/>
          <p:cNvSpPr txBox="1"/>
          <p:nvPr>
            <p:custDataLst>
              <p:tags r:id="rId136"/>
            </p:custDataLst>
          </p:nvPr>
        </p:nvSpPr>
        <p:spPr>
          <a:xfrm>
            <a:off x="10271885" y="5793020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rgbClr val="1F497E"/>
                </a:solidFill>
                <a:latin typeface="Calibri" panose="020F0502020204030204" pitchFamily="34" charset="0"/>
              </a:rPr>
              <a:t>12/15/2016</a:t>
            </a:r>
          </a:p>
        </p:txBody>
      </p:sp>
      <p:sp>
        <p:nvSpPr>
          <p:cNvPr id="137" name="OTLSHAPE_M_29ee63283c5e435e81cb8f96ba0e6eea_Shape"/>
          <p:cNvSpPr/>
          <p:nvPr>
            <p:custDataLst>
              <p:tags r:id="rId137"/>
            </p:custDataLst>
          </p:nvPr>
        </p:nvSpPr>
        <p:spPr>
          <a:xfrm rot="16200000">
            <a:off x="10075035" y="5636514"/>
            <a:ext cx="165100" cy="165100"/>
          </a:xfrm>
          <a:prstGeom prst="flowChartMerge">
            <a:avLst/>
          </a:prstGeom>
          <a:solidFill>
            <a:schemeClr val="accent1"/>
          </a:solidFill>
          <a:ln w="158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itle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Timeline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11737074" y="6488668"/>
            <a:ext cx="2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9575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TdGFuZGFyZCIsIklzVGVtcGxhdGUiOmZhbHNlLCJWZXJzaW9uIjp7IiRpZCI6IjIiLCJWZXJzaW9uIjoiMy4wLjEiLCJPcmlnaW5hbEFzc2VtYmx5VmVyc2lvbiI6IjMuMDkuMDUuMDAiLCJFZGl0aW9uIjoiQmFzaWMiLCJJc1BsdXNFZGl0aW9uIjpmYWxzZX0sIkVmZmVjdCI6MS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AsIlIiOjAsIkciOjAsIkIiOjB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TkyLCJHIjo4MCwiQiI6Nzd9fSwiTWF4V2lkdGgiOiJJbmZpbml0eSIsIk1heEhlaWdodCI6IkluZmluaXR5IiwiU21hcnRGb3JlZ3JvdW5kSXNBY3RpdmUiOmZhbHNlLCJIb3Jpem9udGFsQWxpZ25tZW50IjowLCJWZXJ0aWNhbEFsaWdubWVudCI6MCwiU21hcnRGb3JlZ3JvdW5kIjpudWxsLCJNYXJnaW4iOnsiJGlkIjoiMjUiLCJUb3AiOjAsIkxlZnQiOjI1LCJSaWdodCI6MCwiQm90dG9tIjowfSwiUGFkZGluZyI6eyIkaWQiOiIyNiIsIlRvcCI6MCwiTGVmdCI6MCwiUmlnaHQiOjAsIkJvdHRvbSI6MH0sIkJhY2tncm91bmQiOnsiJGlkIjoiMjciLCJDb2xvciI6eyIkcmVmIjoiMjAifX0sIklzVmlzaWJsZSI6dHJ1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dHJ1ZSwiRWxhcHNlZFRpbWVGb3JtYXQiOjIsIlRvZGF5TWFya2VyUG9zaXRpb24iOjMsIlF1aWNrUG9zaXRpb24iOjEsIkFic29sdXRlUG9zaXRpb24iOjI0MC4wLCJNYXJnaW4iOnsiJGlkIjoiNDkiLCJUb3AiOjAsIkxlZnQiOjEwLCJSaWdodCI6MTAsIkJvdHRvbSI6MH0sIlBhZGRpbmciOnsiJGlkIjoiNTAiLCJUb3AiOjAsIkxlZnQiOjAsIlJpZ2h0IjowLCJCb3R0b20iOjB9LCJCYWNrZ3JvdW5kIjp7IiRpZCI6IjUxIiwiQ29sb3IiOnsiJGlkIjoiNTIiLCJBIjoyNTUsIlIiOjMxLCJHIjo3MywiQiI6MTI1fX0sIklzVmlzaWJsZSI6dHJ1ZSwiV2lkdGgiOjAuMCwiSGVpZ2h0IjowLjAsIkJvcmRlclN0eWxlIjpudWxsLCJQYXJlbnRTdHlsZSI6bnVsbH0sIkRlZmF1bHRNaWxlc3RvbmVTdHlsZSI6eyIkaWQiOiI1MyIsIlNoYXBlIjoy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MzEsIkciOjczLCJCIjoxMjZ9fSwiTGluZVdlaWdodCI6MS4wLCJMaW5lVHlwZSI6MCwiUGFyZW50U3R5bGUiOm51bGx9LCJJc0JlbG93VGltZWJhbmQiOmZhbHNlLCJIaWRlRGF0ZSI6ZmFsc2UsIlNoYXBlU2l6ZSI6MSwiU3BhY2luZyI6MS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udWxs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MTEsIkZvbnROYW1lIjoiQ2FsaWJyaS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DYWxpYnJpIiwiSXNCb2xkIjpmYWxzZSwiSXNJdGFsaWMiOmZhbHNlLCJJc1VuZGVybGluZWQiOmZhbHNlLCJQYXJlbnRTdHlsZSI6bnVsbH0sIkF1dG9TaXplIjowLCJGb3JlZ3JvdW5kIjp7IiRpZCI6Ijc0IiwiQ29sb3IiOnsiJGlkIjoiNzUiLCJBIjoyNTUsIlIiOjMxLCJHIjo3MywiQiI6MTI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S9kL3l5eXkiLCJTZXBhcmF0b3IiOiIvIiwiVXNlSW50ZXJuYXRpb25hbERhdGVGb3JtYXQiOmZhbHNlfSwiSXNWaXNpYmxlIjp0cnVlLCJQYXJlbnRTdHlsZSI6bnVsbH0sIkRlZmF1bHRUYXNrU3R5bGUiOnsiJGlkIjoiODAiLCJTaGFwZSI6MCwiU2hhcGVUaGlja25lc3MiOjEsIkR1cmF0aW9uRm9ybWF0IjowLCJJbmNsdWRlTm9uV29ya2luZ0RheXNJbkR1cmF0aW9uIjp0cnVlLCJQZXJjZW50YWdlQ29tcGxldGVTdHlsZSI6eyIkaWQiOiI4MSIsIkZvbnRTZXR0aW5ncyI6eyIkaWQiOiI4MiIsIkZvbnRTaXplIjoxMCwiRm9udE5hbWUiOiJDYWxpYnJpIiwiSXNCb2xkIjpmYWxzZSwiSXNJdGFsaWMiOmZhbHNlLCJJc1VuZGVybGluZWQiOmZhbHNlLCJQYXJlbnRTdHlsZSI6bnVsbH0sIkF1dG9TaXplIjowLCJGb3JlZ3JvdW5kIjp7IiRpZCI6IjgzIiwiQ29sb3IiOnsiJGlkIjoiODQiLCJBIjoyNTUsIlIiOjE5MiwiRyI6ODAsIkIiOjc3fX0sIk1heFdpZHRoIjoyMDAuMCwiTWF4SGVpZ2h0IjoiSW5maW5pdHkiLCJTbWFydEZvcmVncm91bmRJc0FjdGl2ZSI6ZmFsc2UsIkhvcml6b250YWxBbGlnbm1lbnQiOjAsIlZlcnRpY2FsQWxpZ25tZW50IjowLCJTbWFydEZvcmVncm91bmQiOm51bGwsIk1hcmdpbiI6eyIkaWQiOiI4NSIsIlRvcCI6MCwiTGVmdCI6MCwiUmlnaHQiOjAsIkJvdHRvbSI6MH0sIlBhZGRpbmciOnsiJGlkIjoiODYiLCJUb3AiOjAsIkxlZnQiOjAsIlJpZ2h0IjowLCJCb3R0b20iOjB9LCJCYWNrZ3JvdW5kIjp7IiRpZCI6Ijg3IiwiQ29sb3IiOnsiJHJlZiI6IjIwIn19LCJJc1Zpc2libGUiOnRydWUsIldpZHRoIjowLjAsIkhlaWdodCI6MC4wLCJCb3JkZXJTdHlsZSI6bnVsbCwiUGFyZW50U3R5bGUiOm51bGx9LCJEdXJhdGlvblN0eWxlIjp7IiRpZCI6Ijg4IiwiRm9udFNldHRpbmdzIjp7IiRpZCI6Ijg5IiwiRm9udFNpemUiOjEwLCJGb250TmFtZSI6IkNhbGlicmkiLCJJc0JvbGQiOmZhbHNlLCJJc0l0YWxpYyI6ZmFsc2UsIklzVW5kZXJsaW5lZCI6ZmFsc2UsIlBhcmVudFN0eWxlIjpudWxsfSwiQXV0b1NpemUiOjAsIkZvcmVncm91bmQiOnsiJGlkIjoiOTAiLCJDb2xvciI6eyIkaWQiOiI5MSIsIkEiOjI1NSwiUiI6MTkyLCJHIjo4MCwiQiI6Nzd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x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AuMCwiTGluZVR5cGUiOjAsIlBhcmVudFN0eWxlIjpudWxsfSwiTWFyZ2luIjpudWxsLCJTdGFydERhdGVQb3NpdGlvbiI6NCwiRW5kRGF0ZVBvc2l0aW9uIjo0LCJUaXRsZVBvc2l0aW9uIjo1LCJEdXJhdGlvblBvc2l0aW9uIjo2LCJQZXJjZW50YWdlQ29tcGxldGVkUG9zaXRpb24iOjYsIlNwYWNpbmciOjUsIklzQmVsb3dUaW1lYmFuZCI6dHJ1ZSwiUGVyY2VudGFnZUNvbXBsZXRlU2hhcGVPcGFjaXR5IjozNSwiU2hhcGVTdHlsZSI6eyIkaWQiOiIxMDEiLCJNYXJnaW4iOnsiJGlkIjoiMTAyIiwiVG9wIjowLCJMZWZ0Ijo0LCJSaWdodCI6NCwiQm90dG9tIjowfSwiUGFkZGluZyI6eyIkaWQiOiIxMDMiLCJUb3AiOjAsIkxlZnQiOjAsIlJpZ2h0IjowLCJCb3R0b20iOjB9LCJCYWNrZ3JvdW5kIjpudWxsLCJJc1Zpc2libGUiOnRydWUsIldpZHRoIjowLjAsIkhlaWdodCI6MTYuMCwiQm9yZGVyU3R5bGUiOnsiJGlkIjoiMTA0IiwiTGluZUNvbG9yIjp7IiRpZCI6IjEwNSIsIiR0eXBlIjoiTkxSRS5Db21tb24uRG9tLlNvbGlkQ29sb3JCcnVzaCwgTkxSRS5Db21tb24iLCJDb2xvciI6eyIkaWQiOiIxMDYiLCJBIjoyNTUsIlIiOjI1NSwiRyI6MCwiQiI6MH19LCJMaW5lV2VpZ2h0IjowLjAsIkxpbmVUeXBlIjowLCJQYXJlbnRTdHlsZSI6bnVsbH0sIlBhcmVudFN0eWxlIjpudWxsfSwiVGl0bGVTdHlsZSI6eyIkaWQiOiIxMDciLCJGb250U2V0dGluZ3MiOnsiJGlkIjoiMTA4IiwiRm9udFNpemUiOjExLCJGb250TmFtZSI6IkNhbGlicmkiLCJJc0JvbGQiOnRydWUsIklzSXRhbGljIjpmYWxzZSwiSXNVbmRlcmxpbmVkIjpmYWxzZSwiUGFyZW50U3R5bGUiOm51bGx9LCJBdXRvU2l6ZSI6MCwiRm9yZWdyb3VuZCI6eyIkaWQiOiIxMDkiLCJDb2xvciI6eyIkaWQiOiIxMTAiLCJBIjoyNTUsIlIiOjAsIkciOjAsIkIiOjB9fSwiTWF4V2lkdGgiOjk2MC4wLCJNYXhIZWlnaHQiOiJJbmZpbml0eSIsIlNtYXJ0Rm9yZWdyb3VuZElzQWN0aXZlIjpmYWxzZSwiSG9yaXpvbnRhbEFsaWdubWVudCI6MC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wLCJGb250TmFtZSI6IkNhbGlicmkiLCJJc0JvbGQiOmZhbHNlLCJJc0l0YWxpYyI6ZmFsc2UsIklzVW5kZXJsaW5lZCI6ZmFsc2UsIlBhcmVudFN0eWxlIjpudWxsfSwiQXV0b1NpemUiOjAsIkZvcmVncm91bmQiOnsiJGlkIjoiMTE2IiwiQ29sb3IiOnsiJGlkIjoiMTE3IiwiQSI6MjU1LCJSIjozMSwiRyI6NzMsIkIiOjEyNn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L2QveXl5eSIsIlNlcGFyYXRvciI6Ii8iLCJVc2VJbnRlcm5hdGlvbmFsRGF0ZUZvcm1hdCI6ZmFsc2V9LCJJc1Zpc2libGUiOnRydWUsIlBhcmVudFN0eWxlIjpudWxsfSwiU2hvd0VsYXBzZWRUaW1lR3JhZGllbnRTdHlsZSI6ZmFsc2V9LCJTY2FsZSI6eyIkaWQiOiIxMjIiLCJTdGFydERhdGUiOiIyMDE2LTA3LTE1VDIzOjU5OjU5Ljk5OVoiLCJFbmREYXRlIjoiMjAxNi0xMi0xNVQyMzo1OTo1OS45OTlaIiwiRm9ybWF0IjoiTU1NIiwiVHlwZSI6MiwiQXV0b0RhdGVSYW5nZSI6dHJ1ZSwiV29ya2luZ0RheXMiOjMxLCJUb2RheU1hcmtlclRleHQiOiJUb2RheSIsIkF1dG9TY2FsZVR5cGUiOnRydWV9LCJNaWxlc3RvbmVzIjpbeyIkaWQiOiIxMjMiLCJEYXRlIjoiMjAxNi0wNy0xNVQyMzo1OTo1OS45OTlaIiwiU3R5bGUiOnsiJGlkIjoiMTI0IiwiU2hhcGUiOjIsIkNvbm5lY3Rvck1hcmdpbiI6eyIkcmVmIjoiNTQifSwiQ29ubmVjdG9yU3R5bGUiOnsiJGlkIjoiMTI1IiwiTGluZUNvbG9yIjp7IiRpZCI6IjEyNiIsIiR0eXBlIjoiTkxSRS5Db21tb24uRG9tLlNvbGlkQ29sb3JCcnVzaCwgTkxSRS5Db21tb24iLCJDb2xvciI6eyIkaWQiOiIxMjciLCJBIjoxMjcsIlIiOjAsIkciOjExNCwiQiI6MTg4fX0sIkxpbmVXZWlnaHQiOjEuMCwiTGluZVR5cGUiOjAsIlBhcmVudFN0eWxlIjp7IiRyZWYiOiI1NSJ9fSwiSXNCZWxvd1RpbWViYW5kIjpmYWxzZSwiSGlkZURhdGUiOmZhbHNlLCJTaGFwZVNpemUiOjEsIlNwYWNpbmciOjEuMCwiUGFkZGluZyI6eyIkcmVmIjoiNTgifSwiU2hhcGVTdHlsZSI6eyIkaWQiOiIxMjgiLCJNYXJnaW4iOnsiJHJlZiI6IjYwIn0sIlBhZGRpbmciOnsiJHJlZiI6IjYxIn0sIkJhY2tncm91bmQiOnsiJGlkIjoiMTI5IiwiQ29sb3IiOnsiJGlkIjoiMTMwIiwiQSI6MjU1LCJSIjowLCJHIjoxMTQsIkIiOjE4OH19LCJJc1Zpc2libGUiOnRydWUsIldpZHRoIjoxOC4wLCJIZWlnaHQiOjIwLjAsIkJvcmRlclN0eWxlIjp7IiRpZCI6IjEzMSIsIkxpbmVDb2xvciI6eyIkcmVmIjoiNjMifSwiTGluZVdlaWdodCI6MC4wLCJMaW5lVHlwZSI6MCwiUGFyZW50U3R5bGUiOnsiJHJlZiI6IjYyIn19LCJQYXJlbnRTdHlsZSI6eyIkcmVmIjoiNTkifX0sIlRpdGxlU3R5bGUiOnsiJGlkIjoiMTMyIiwiRm9udFNldHRpbmdzIjp7IiRpZCI6IjEz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hODM0MmExNC1kYmViLTRkNjEtYWY1NS1mNGRmNjFiOTUzZmYiLCJJbXBvcnRJZCI6bnVsbCwiVGl0bGUiOiJDcmVhdGUgUGFyayBhbmQgQ2l0eSBUZXJyYWlucyBpbiBVbml0eSIsIk5vdGUiOm51bGwsIkh5cGVybGluayI6bnVsbCwiSXNDaGFuZ2VkIjpmYWxzZSwiSXNOZXciOmZhbHNlfSx7IiRpZCI6IjEzOCIsIkRhdGUiOiIyMDE2LTA4LTAxVDIzOjU5OjU5Ljk5OVoiLCJTdHlsZSI6eyIkaWQiOiIxMzkiLCJTaGFwZSI6MiwiQ29ubmVjdG9yTWFyZ2luIjp7IiRyZWYiOiI1NCJ9LCJDb25uZWN0b3JTdHlsZSI6eyIkaWQiOiIxNDAiLCJMaW5lQ29sb3IiOnsiJGlkIjoiMTQxIiwiJHR5cGUiOiJOTFJFLkNvbW1vbi5Eb20uU29saWRDb2xvckJydXNoLCBOTFJFLkNvbW1vbiIsIkNvbG9yIjp7IiRpZCI6IjE0MiIsIkEiOjEyNywiUiI6MTU0LCJHIjoyMDUsIkIiOjc2fX0sIkxpbmVXZWlnaHQiOjEuMCwiTGluZVR5cGUiOjAsIlBhcmVudFN0eWxlIjp7IiRyZWYiOiI1NSJ9fSwiSXNCZWxvd1RpbWViYW5kIjpmYWxzZSwiSGlkZURhdGUiOmZhbHNlLCJTaGFwZVNpemUiOjEsIlNwYWNpbmciOjEuMCwiUGFkZGluZyI6eyIkcmVmIjoiNTgifSwiU2hhcGVTdHlsZSI6eyIkaWQiOiIxNDMiLCJNYXJnaW4iOnsiJHJlZiI6IjYwIn0sIlBhZGRpbmciOnsiJHJlZiI6IjYxIn0sIkJhY2tncm91bmQiOnsiJGlkIjoiMTQ0IiwiQ29sb3IiOnsiJGlkIjoiMTQ1IiwiQSI6MjU1LCJSIjoxNTQsIkciOjIwNSwiQiI6NzZ9fSwiSXNWaXNpYmxlIjp0cnVlLCJXaWR0aCI6MTguMCwiSGVpZ2h0IjoyMC4wLCJCb3JkZXJTdHlsZSI6eyIkaWQiOiIxNDYiLCJMaW5lQ29sb3IiOnsiJHJlZiI6IjYzIn0sIkxpbmVXZWlnaHQiOjAuMCwiTGluZVR5cGUiOjAsIlBhcmVudFN0eWxlIjp7IiRyZWYiOiI2MiJ9fSwiUGFyZW50U3R5bGUiOnsiJHJlZiI6IjU5In19LCJUaXRsZVN0eWxlIjp7IiRpZCI6IjE0NyIsIkZvbnRTZXR0aW5ncyI6eyIkaWQiOiIxND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0OSIsIkxpbmVDb2xvciI6bnVsbCwiTGluZVdlaWdodCI6MC4wLCJMaW5lVHlwZSI6MCwiUGFyZW50U3R5bGUiOm51bGx9LCJQYXJlbnRTdHlsZSI6eyIkcmVmIjoiNjUifX0sIkRhdGVTdHlsZSI6eyIkaWQiOiIxNTAiLCJGb250U2V0dGluZ3MiOnsiJGlkIjoiMTU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zU1YmI4NzUtZjQ2Ny00ZDU3LWIzOTYtNjBiMzg3OTEyOWFiIiwiSW1wb3J0SWQiOm51bGwsIlRpdGxlIjoiQUkgYW5kIFdheXBvaW50cyIsIk5vdGUiOm51bGwsIkh5cGVybGluayI6bnVsbCwiSXNDaGFuZ2VkIjpmYWxzZSwiSXNOZXciOmZhbHNlfSx7IiRpZCI6IjE1MyIsIkRhdGUiOiIyMDE2LTA4LTE1VDIzOjU5OjU5Ljk5OVoiLCJTdHlsZSI6eyIkaWQiOiIxNTQiLCJTaGFwZSI6MiwiQ29ubmVjdG9yTWFyZ2luIjp7IiRyZWYiOiI1NCJ9LCJDb25uZWN0b3JTdHlsZSI6eyIkaWQiOiIxNTUiLCJMaW5lQ29sb3IiOnsiJGlkIjoiMTU2IiwiJHR5cGUiOiJOTFJFLkNvbW1vbi5Eb20uU29saWRDb2xvckJydXNoLCBOTFJFLkNvbW1vbiIsIkNvbG9yIjp7IiRpZCI6IjE1NyIsIkEiOjEyNywiUiI6MjUwLCJHIjoxNjksIkIiOjU4fX0sIkxpbmVXZWlnaHQiOjEuMCwiTGluZVR5cGUiOjAsIlBhcmVudFN0eWxlIjp7IiRyZWYiOiI1NSJ9fSwiSXNCZWxvd1RpbWViYW5kIjpmYWxzZSwiSGlkZURhdGUiOmZhbHNlLCJTaGFwZVNpemUiOjEsIlNwYWNpbmciOjEuMCwiUGFkZGluZyI6eyIkcmVmIjoiNTgifSwiU2hhcGVTdHlsZSI6eyIkaWQiOiIxNTgiLCJNYXJnaW4iOnsiJHJlZiI6IjYwIn0sIlBhZGRpbmciOnsiJHJlZiI6IjYxIn0sIkJhY2tncm91bmQiOnsiJGlkIjoiMTU5IiwiQ29sb3IiOnsiJGlkIjoiMTYwIiwiQSI6MjU1LCJSIjoyNTAsIkciOjE2OSwiQiI6NTh9fSwiSXNWaXNpYmxlIjp0cnVlLCJXaWR0aCI6MTguMCwiSGVpZ2h0IjoyMC4wLCJCb3JkZXJTdHlsZSI6eyIkaWQiOiIxNjEiLCJMaW5lQ29sb3IiOnsiJHJlZiI6IjYzIn0sIkxpbmVXZWlnaHQiOjAuMCwiTGluZVR5cGUiOjAsIlBhcmVudFN0eWxlIjp7IiRyZWYiOiI2MiJ9fSwiUGFyZW50U3R5bGUiOnsiJHJlZiI6IjU5In19LCJUaXRsZVN0eWxlIjp7IiRpZCI6IjE2MiIsIkZvbnRTZXR0aW5ncyI6eyIkaWQiOiIxNj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2NCIsIkxpbmVDb2xvciI6bnVsbCwiTGluZVdlaWdodCI6MC4wLCJMaW5lVHlwZSI6MCwiUGFyZW50U3R5bGUiOm51bGx9LCJQYXJlbnRTdHlsZSI6eyIkcmVmIjoiNjUifX0sIkRhdGVTdHlsZSI6eyIkaWQiOiIxNjUiLCJGb250U2V0dGluZ3MiOnsiJGlkIjoiMTY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Y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M2U4N2IzNDktYzU2OS00NDU1LTk4MzMtMjZlYTY3ZWFiNmM2IiwiSW1wb3J0SWQiOm51bGwsIlRpdGxlIjoiQ2FtZXJhIE1vdmVtZW50IGFuZCBSb3RhdGlvbiIsIk5vdGUiOm51bGwsIkh5cGVybGluayI6bnVsbCwiSXNDaGFuZ2VkIjpmYWxzZSwiSXNOZXciOmZhbHNlfSx7IiRpZCI6IjE2OCIsIkRhdGUiOiIyMDE2LTA4LTMwVDIzOjU5OjU5Ljk5OVoiLCJTdHlsZSI6eyIkaWQiOiIxNjkiLCJTaGFwZSI6MiwiQ29ubmVjdG9yTWFyZ2luIjp7IiRyZWYiOiI1NCJ9LCJDb25uZWN0b3JTdHlsZSI6eyIkaWQiOiIxNzAiLCJMaW5lQ29sb3IiOnsiJGlkIjoiMTcxIiwiJHR5cGUiOiJOTFJFLkNvbW1vbi5Eb20uU29saWRDb2xvckJydXNoLCBOTFJFLkNvbW1vbiIsIkNvbG9yIjp7IiRpZCI6IjE3MiIsIkEiOjEyNywiUiI6MjExLCJHIjo4OSwiQiI6NjR9fSwiTGluZVdlaWdodCI6MS4wLCJMaW5lVHlwZSI6MCwiUGFyZW50U3R5bGUiOnsiJHJlZiI6IjU1In19LCJJc0JlbG93VGltZWJhbmQiOmZhbHNlLCJIaWRlRGF0ZSI6ZmFsc2UsIlNoYXBlU2l6ZSI6MSwiU3BhY2luZyI6MS4wLCJQYWRkaW5nIjp7IiRyZWYiOiI1OCJ9LCJTaGFwZVN0eWxlIjp7IiRpZCI6IjE3MyIsIk1hcmdpbiI6eyIkcmVmIjoiNjAifSwiUGFkZGluZyI6eyIkcmVmIjoiNjEifSwiQmFja2dyb3VuZCI6eyIkaWQiOiIxNzQiLCJDb2xvciI6eyIkaWQiOiIxNzUiLCJBIjoyNTUsIlIiOjIxMSwiRyI6ODksIkIiOjY0fX0sIklzVmlzaWJsZSI6dHJ1ZSwiV2lkdGgiOjE4LjAsIkhlaWdodCI6MjAuMCwiQm9yZGVyU3R5bGUiOnsiJGlkIjoiMTc2IiwiTGluZUNvbG9yIjp7IiRyZWYiOiI2MyJ9LCJMaW5lV2VpZ2h0IjowLjAsIkxpbmVUeXBlIjowLCJQYXJlbnRTdHlsZSI6eyIkcmVmIjoiNjIifX0sIlBhcmVudFN0eWxlIjp7IiRyZWYiOiI1OSJ9fSwiVGl0bGVTdHlsZSI6eyIkaWQiOiIxNzciLCJGb250U2V0dGluZ3MiOnsiJGlkIjoiMTc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zkiLCJMaW5lQ29sb3IiOm51bGwsIkxpbmVXZWlnaHQiOjAuMCwiTGluZVR5cGUiOjAsIlBhcmVudFN0eWxlIjpudWxsfSwiUGFyZW50U3R5bGUiOnsiJHJlZiI6IjY1In19LCJEYXRlU3R5bGUiOnsiJGlkIjoiMTgwIiwiRm9udFNldHRpbmdzIjp7IiRpZCI6IjE4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4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VmMzkwNzRhLTU5MjQtNDg0NS04NTcyLTlhYzhhMzRjZmRiMSIsIkltcG9ydElkIjpudWxsLCJUaXRsZSI6IlJlYXJjaCBUcmVhZG1pbGwgQ2lyY3VpdHJ5IiwiTm90ZSI6bnVsbCwiSHlwZXJsaW5rIjpudWxsLCJJc0NoYW5nZWQiOmZhbHNlLCJJc05ldyI6ZmFsc2V9LHsiJGlkIjoiMTgzIiwiRGF0ZSI6IjIwMTYtMDktMTVUMjM6NTk6NTkuOTk5WiIsIlN0eWxlIjp7IiRpZCI6IjE4NCIsIlNoYXBlIjoyLCJDb25uZWN0b3JNYXJnaW4iOnsiJHJlZiI6IjU0In0sIkNvbm5lY3RvclN0eWxlIjp7IiRpZCI6IjE4NSIsIkxpbmVDb2xvciI6eyIkaWQiOiIxODYiLCIkdHlwZSI6Ik5MUkUuQ29tbW9uLkRvbS5Tb2xpZENvbG9yQnJ1c2gsIE5MUkUuQ29tbW9uIiwiQ29sb3IiOnsiJGlkIjoiMTg3IiwiQSI6MTI3LCJSIjoxNzgsIkciOjg4LCJCIjoyMTF9fSwiTGluZVdlaWdodCI6MS4wLCJMaW5lVHlwZSI6MCwiUGFyZW50U3R5bGUiOnsiJHJlZiI6IjU1In19LCJJc0JlbG93VGltZWJhbmQiOmZhbHNlLCJIaWRlRGF0ZSI6ZmFsc2UsIlNoYXBlU2l6ZSI6MSwiU3BhY2luZyI6MS4wLCJQYWRkaW5nIjp7IiRyZWYiOiI1OCJ9LCJTaGFwZVN0eWxlIjp7IiRpZCI6IjE4OCIsIk1hcmdpbiI6eyIkcmVmIjoiNjAifSwiUGFkZGluZyI6eyIkcmVmIjoiNjEifSwiQmFja2dyb3VuZCI6eyIkaWQiOiIxODkiLCJDb2xvciI6eyIkaWQiOiIxOTAiLCJBIjoyNTUsIlIiOjE3OCwiRyI6ODgsIkIiOjIxMX19LCJJc1Zpc2libGUiOnRydWUsIldpZHRoIjoxOC4wLCJIZWlnaHQiOjIwLjAsIkJvcmRlclN0eWxlIjp7IiRpZCI6IjE5MSIsIkxpbmVDb2xvciI6eyIkcmVmIjoiNjMifSwiTGluZVdlaWdodCI6MC4wLCJMaW5lVHlwZSI6MCwiUGFyZW50U3R5bGUiOnsiJHJlZiI6IjYyIn19LCJQYXJlbnRTdHlsZSI6eyIkcmVmIjoiNTkifX0sIlRpdGxlU3R5bGUiOnsiJGlkIjoiMTkyIiwiRm9udFNldHRpbmdzIjp7IiRpZCI6IjE5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k0IiwiTGluZUNvbG9yIjpudWxsLCJMaW5lV2VpZ2h0IjowLjAsIkxpbmVUeXBlIjowLCJQYXJlbnRTdHlsZSI6bnVsbH0sIlBhcmVudFN0eWxlIjp7IiRyZWYiOiI2NSJ9fSwiRGF0ZVN0eWxlIjp7IiRpZCI6IjE5NSIsIkZvbnRTZXR0aW5ncyI6eyIkaWQiOiIxO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T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kODA2MmFlMS1jY2JhLTQyZTgtOTMzNC05M2Y3MDIzMmY4YjYiLCJJbXBvcnRJZCI6bnVsbCwiVGl0bGUiOiJSZXZpZXcgVGltZWxpbmUgYW5kIFJlcGxhbiIsIk5vdGUiOm51bGwsIkh5cGVybGluayI6bnVsbCwiSXNDaGFuZ2VkIjpmYWxzZSwiSXNOZXciOmZhbHNlfSx7IiRpZCI6IjE5OCIsIkRhdGUiOiIyMDE2LTA5LTIyVDIzOjU5OjU5Ljk5OVoiLCJTdHlsZSI6eyIkaWQiOiIxOTkiLCJTaGFwZSI6MiwiQ29ubmVjdG9yTWFyZ2luIjp7IiRyZWYiOiI1NCJ9LCJDb25uZWN0b3JTdHlsZSI6eyIkaWQiOiIyMDAiLCJMaW5lQ29sb3IiOnsiJGlkIjoiMjAxIiwiJHR5cGUiOiJOTFJFLkNvbW1vbi5Eb20uU29saWRDb2xvckJydXNoLCBOTFJFLkNvbW1vbiIsIkNvbG9yIjp7IiRpZCI6IjIwMiIsIkEiOjEyNywiUiI6OTksIkciOjE2MCwiQiI6MjA0fX0sIkxpbmVXZWlnaHQiOjEuMCwiTGluZVR5cGUiOjAsIlBhcmVudFN0eWxlIjp7IiRyZWYiOiI1NSJ9fSwiSXNCZWxvd1RpbWViYW5kIjpmYWxzZSwiSGlkZURhdGUiOmZhbHNlLCJTaGFwZVNpemUiOjEsIlNwYWNpbmciOjEuMCwiUGFkZGluZyI6eyIkcmVmIjoiNTgifSwiU2hhcGVTdHlsZSI6eyIkaWQiOiIyMDMiLCJNYXJnaW4iOnsiJHJlZiI6IjYwIn0sIlBhZGRpbmciOnsiJHJlZiI6IjYxIn0sIkJhY2tncm91bmQiOnsiJGlkIjoiMjA0IiwiQ29sb3IiOnsiJGlkIjoiMjA1IiwiQSI6MjU1LCJSIjo5OSwiRyI6MTYwLCJCIjoyMDR9fSwiSXNWaXNpYmxlIjp0cnVlLCJXaWR0aCI6MTguMCwiSGVpZ2h0IjoyMC4wLCJCb3JkZXJTdHlsZSI6eyIkaWQiOiIyMDYiLCJMaW5lQ29sb3IiOnsiJHJlZiI6IjYzIn0sIkxpbmVXZWlnaHQiOjAuMCwiTGluZVR5cGUiOjAsIlBhcmVudFN0eWxlIjp7IiRyZWYiOiI2MiJ9fSwiUGFyZW50U3R5bGUiOnsiJHJlZiI6IjU5In19LCJUaXRsZVN0eWxlIjp7IiRpZCI6IjIwNyIsIkZvbnRTZXR0aW5ncyI6eyIkaWQiOiIyMD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IwOSIsIkxpbmVDb2xvciI6bnVsbCwiTGluZVdlaWdodCI6MC4wLCJMaW5lVHlwZSI6MCwiUGFyZW50U3R5bGUiOm51bGx9LCJQYXJlbnRTdHlsZSI6eyIkcmVmIjoiNjUifX0sIkRhdGVTdHlsZSI6eyIkaWQiOiIyMTAiLCJGb250U2V0dGluZ3MiOnsiJGlkIjoiMjE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E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NTA1MzBlMmQtNDIzYi00OTdjLWFmOGItN2M2MzlmZjE2NzQwIiwiSW1wb3J0SWQiOm51bGwsIlRpdGxlIjoiRmVhc2liaWxpdHkgQW5hbHlzaXMgYW5kIFJpc2sgTWl0aWdhdGlvbiIsIk5vdGUiOm51bGwsIkh5cGVybGluayI6bnVsbCwiSXNDaGFuZ2VkIjpmYWxzZSwiSXNOZXciOmZhbHNlfSx7IiRpZCI6IjIxMyIsIkRhdGUiOiIyMDE2LTA5LTMwVDIzOjU5OjU5Ljk5OVoiLCJTdHlsZSI6eyIkaWQiOiIyMTQiLCJTaGFwZSI6MiwiQ29ubmVjdG9yTWFyZ2luIjp7IiRyZWYiOiI1NCJ9LCJDb25uZWN0b3JTdHlsZSI6eyIkaWQiOiIyMTUiLCJMaW5lQ29sb3IiOnsiJGlkIjoiMjE2IiwiJHR5cGUiOiJOTFJFLkNvbW1vbi5Eb20uU29saWRDb2xvckJydXNoLCBOTFJFLkNvbW1vbiIsIkNvbG9yIjp7IiRpZCI6IjIxNyIsIkEiOjEyNywiUiI6MTM4LCJHIjoxOTYsIkIiOjE2N319LCJMaW5lV2VpZ2h0IjoxLjAsIkxpbmVUeXBlIjowLCJQYXJlbnRTdHlsZSI6eyIkcmVmIjoiNTUifX0sIklzQmVsb3dUaW1lYmFuZCI6ZmFsc2UsIkhpZGVEYXRlIjpmYWxzZSwiU2hhcGVTaXplIjoxLCJTcGFjaW5nIjoxLjAsIlBhZGRpbmciOnsiJHJlZiI6IjU4In0sIlNoYXBlU3R5bGUiOnsiJGlkIjoiMjE4IiwiTWFyZ2luIjp7IiRyZWYiOiI2MCJ9LCJQYWRkaW5nIjp7IiRyZWYiOiI2MSJ9LCJCYWNrZ3JvdW5kIjp7IiRpZCI6IjIxOSIsIkNvbG9yIjp7IiRpZCI6IjIyMCIsIkEiOjI1NSwiUiI6MTM4LCJHIjoxOTYsIkIiOjE2N319LCJJc1Zpc2libGUiOnRydWUsIldpZHRoIjoxOC4wLCJIZWlnaHQiOjIwLjAsIkJvcmRlclN0eWxlIjp7IiRpZCI6IjIyMSIsIkxpbmVDb2xvciI6eyIkcmVmIjoiNjMifSwiTGluZVdlaWdodCI6MC4wLCJMaW5lVHlwZSI6MCwiUGFyZW50U3R5bGUiOnsiJHJlZiI6IjYyIn19LCJQYXJlbnRTdHlsZSI6eyIkcmVmIjoiNTkifX0sIlRpdGxlU3R5bGUiOnsiJGlkIjoiMjIyIiwiRm9udFNldHRpbmdzIjp7IiRpZCI6IjIy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I0IiwiTGluZUNvbG9yIjpudWxsLCJMaW5lV2VpZ2h0IjowLjAsIkxpbmVUeXBlIjowLCJQYXJlbnRTdHlsZSI6bnVsbH0sIlBhcmVudFN0eWxlIjp7IiRyZWYiOiI2NSJ9fSwiRGF0ZVN0eWxlIjp7IiRpZCI6IjIyNSIsIkZvbnRTZXR0aW5ncyI6eyIkaWQiOiIyMj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j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xNGRjOWU0NC1lOWNiLTQwNjItYmQzMy1lYTYxNzFlNGJjZTciLCJJbXBvcnRJZCI6bnVsbCwiVGl0bGUiOiJIb2xvZ3JhcGhpYyBQcm9qZWN0aW9uIFRlc3RpbmciLCJOb3RlIjpudWxsLCJIeXBlcmxpbmsiOm51bGwsIklzQ2hhbmdlZCI6ZmFsc2UsIklzTmV3IjpmYWxzZX0seyIkaWQiOiIyMjgiLCJEYXRlIjoiMjAxNi0xMC0wNVQyMzo1OTo1OS45OTlaIiwiU3R5bGUiOnsiJGlkIjoiMjI5IiwiU2hhcGUiOjIsIkNvbm5lY3Rvck1hcmdpbiI6eyIkcmVmIjoiNTQifSwiQ29ubmVjdG9yU3R5bGUiOnsiJGlkIjoiMjMwIiwiTGluZUNvbG9yIjp7IiRpZCI6IjIzMSIsIiR0eXBlIjoiTkxSRS5Db21tb24uRG9tLlNvbGlkQ29sb3JCcnVzaCwgTkxSRS5Db21tb24iLCJDb2xvciI6eyIkaWQiOiIyMzIiLCJBIjoxMjcsIlIiOjE5LCJHIjo3MSwiQiI6MTEyfX0sIkxpbmVXZWlnaHQiOjEuMCwiTGluZVR5cGUiOjAsIlBhcmVudFN0eWxlIjp7IiRyZWYiOiI1NSJ9fSwiSXNCZWxvd1RpbWViYW5kIjpmYWxzZSwiSGlkZURhdGUiOmZhbHNlLCJTaGFwZVNpemUiOjEsIlNwYWNpbmciOjEuMCwiUGFkZGluZyI6eyIkcmVmIjoiNTgifSwiU2hhcGVTdHlsZSI6eyIkaWQiOiIyMzMiLCJNYXJnaW4iOnsiJHJlZiI6IjYwIn0sIlBhZGRpbmciOnsiJHJlZiI6IjYxIn0sIkJhY2tncm91bmQiOnsiJGlkIjoiMjM0IiwiQ29sb3IiOnsiJGlkIjoiMjM1IiwiQSI6MjU1LCJSIjoxOSwiRyI6NzEsIkIiOjExMn19LCJJc1Zpc2libGUiOnRydWUsIldpZHRoIjoxOC4wLCJIZWlnaHQiOjIwLjAsIkJvcmRlclN0eWxlIjp7IiRpZCI6IjIzNiIsIkxpbmVDb2xvciI6eyIkcmVmIjoiNjMifSwiTGluZVdlaWdodCI6MC4wLCJMaW5lVHlwZSI6MCwiUGFyZW50U3R5bGUiOnsiJHJlZiI6IjYyIn19LCJQYXJlbnRTdHlsZSI6eyIkcmVmIjoiNTkifX0sIlRpdGxlU3R5bGUiOnsiJGlkIjoiMjM3IiwiRm9udFNldHRpbmdzIjp7IiRpZCI6IjIzO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M5IiwiTGluZUNvbG9yIjpudWxsLCJMaW5lV2VpZ2h0IjowLjAsIkxpbmVUeXBlIjowLCJQYXJlbnRTdHlsZSI6bnVsbH0sIlBhcmVudFN0eWxlIjp7IiRyZWYiOiI2NSJ9fSwiRGF0ZVN0eWxlIjp7IiRpZCI6IjI0MCIsIkZvbnRTZXR0aW5ncyI6eyIkaWQiOiIyNDE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DI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3Y2U0MTJhZS01YzQyLTQ5MWYtODE5NC02ZmY4NjY3MTIyMTIiLCJJbXBvcnRJZCI6bnVsbCwiVGl0bGUiOiJDb25zdWx0IEVsZWN0cmljYWwgRW5naW5lZXJpbmcgUHJvZmVzc29ycyBmb3IgQ2lyY3VpdHJ5IiwiTm90ZSI6bnVsbCwiSHlwZXJsaW5rIjpudWxsLCJJc0NoYW5nZWQiOmZhbHNlLCJJc05ldyI6ZmFsc2V9LHsiJGlkIjoiMjQzIiwiRGF0ZSI6IjIwMTYtMTAtMDdUMjM6NTk6NTkuOTk5WiIsIlN0eWxlIjp7IiRpZCI6IjI0NCIsIlNoYXBlIjoyLCJDb25uZWN0b3JNYXJnaW4iOnsiJHJlZiI6IjU0In0sIkNvbm5lY3RvclN0eWxlIjp7IiRpZCI6IjI0NSIsIkxpbmVDb2xvciI6eyIkaWQiOiIyNDYiLCIkdHlwZSI6Ik5MUkUuQ29tbW9uLkRvbS5Tb2xpZENvbG9yQnJ1c2gsIE5MUkUuQ29tbW9uIiwiQ29sb3IiOnsiJGlkIjoiMjQ3IiwiQSI6MTI3LCJSIjoxNTQsIkciOjIwNSwiQiI6NzZ9fSwiTGluZVdlaWdodCI6MS4wLCJMaW5lVHlwZSI6MCwiUGFyZW50U3R5bGUiOnsiJHJlZiI6IjU1In19LCJJc0JlbG93VGltZWJhbmQiOmZhbHNlLCJIaWRlRGF0ZSI6ZmFsc2UsIlNoYXBlU2l6ZSI6MSwiU3BhY2luZyI6MS4wLCJQYWRkaW5nIjp7IiRyZWYiOiI1OCJ9LCJTaGFwZVN0eWxlIjp7IiRpZCI6IjI0OCIsIk1hcmdpbiI6eyIkcmVmIjoiNjAifSwiUGFkZGluZyI6eyIkcmVmIjoiNjEifSwiQmFja2dyb3VuZCI6eyIkaWQiOiIyNDkiLCJDb2xvciI6eyIkaWQiOiIyNTAiLCJBIjoyNTUsIlIiOjE1NCwiRyI6MjA1LCJCIjo3Nn19LCJJc1Zpc2libGUiOnRydWUsIldpZHRoIjoxOC4wLCJIZWlnaHQiOjIwLjAsIkJvcmRlclN0eWxlIjp7IiRpZCI6IjI1MSIsIkxpbmVDb2xvciI6eyIkcmVmIjoiNjMifSwiTGluZVdlaWdodCI6MC4wLCJMaW5lVHlwZSI6MCwiUGFyZW50U3R5bGUiOnsiJHJlZiI6IjYyIn19LCJQYXJlbnRTdHlsZSI6eyIkcmVmIjoiNTkifX0sIlRpdGxlU3R5bGUiOnsiJGlkIjoiMjUyIiwiRm9udFNldHRpbmdzIjp7IiRpZCI6IjI1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U0IiwiTGluZUNvbG9yIjpudWxsLCJMaW5lV2VpZ2h0IjowLjAsIkxpbmVUeXBlIjowLCJQYXJlbnRTdHlsZSI6bnVsbH0sIlBhcmVudFN0eWxlIjp7IiRyZWYiOiI2NSJ9fSwiRGF0ZVN0eWxlIjp7IiRpZCI6IjI1NSIsIkZvbnRTZXR0aW5ncyI6eyIkaWQiOiIyN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T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jYmE4MjYxOC0xYzdhLTRjYWQtODEzMy1kNzRjZWExYmYzYmIiLCJJbXBvcnRJZCI6bnVsbCwiVGl0bGUiOiJSYXNwYmVycnkgUGkgQ2lyY3VpdHJ5IGFuZCBNYXRlcmlhbHMiLCJOb3RlIjpudWxsLCJIeXBlcmxpbmsiOm51bGwsIklzQ2hhbmdlZCI6ZmFsc2UsIklzTmV3IjpmYWxzZX0seyIkaWQiOiIyNTgiLCJEYXRlIjoiMjAxNi0xMC0xNFQyMzo1OTo1OS45OTlaIiwiU3R5bGUiOnsiJGlkIjoiMjU5IiwiU2hhcGUiOjIsIkNvbm5lY3Rvck1hcmdpbiI6eyIkcmVmIjoiNTQifSwiQ29ubmVjdG9yU3R5bGUiOnsiJGlkIjoiMjYwIiwiTGluZUNvbG9yIjp7IiRpZCI6IjI2MSIsIiR0eXBlIjoiTkxSRS5Db21tb24uRG9tLlNvbGlkQ29sb3JCcnVzaCwgTkxSRS5Db21tb24iLCJDb2xvciI6eyIkaWQiOiIyNjIiLCJBIjoxMjcsIlIiOjI1MCwiRyI6MTY5LCJCIjo1OH19LCJMaW5lV2VpZ2h0IjoxLjAsIkxpbmVUeXBlIjowLCJQYXJlbnRTdHlsZSI6eyIkcmVmIjoiNTUifX0sIklzQmVsb3dUaW1lYmFuZCI6ZmFsc2UsIkhpZGVEYXRlIjpmYWxzZSwiU2hhcGVTaXplIjoxLCJTcGFjaW5nIjoxLjAsIlBhZGRpbmciOnsiJHJlZiI6IjU4In0sIlNoYXBlU3R5bGUiOnsiJGlkIjoiMjYzIiwiTWFyZ2luIjp7IiRyZWYiOiI2MCJ9LCJQYWRkaW5nIjp7IiRyZWYiOiI2MSJ9LCJCYWNrZ3JvdW5kIjp7IiRpZCI6IjI2NCIsIkNvbG9yIjp7IiRpZCI6IjI2NSIsIkEiOjI1NSwiUiI6MjUwLCJHIjoxNjksIkIiOjU4fX0sIklzVmlzaWJsZSI6dHJ1ZSwiV2lkdGgiOjE4LjAsIkhlaWdodCI6MjAuMCwiQm9yZGVyU3R5bGUiOnsiJGlkIjoiMjY2IiwiTGluZUNvbG9yIjp7IiRyZWYiOiI2MyJ9LCJMaW5lV2VpZ2h0IjowLjAsIkxpbmVUeXBlIjowLCJQYXJlbnRTdHlsZSI6eyIkcmVmIjoiNjIifX0sIlBhcmVudFN0eWxlIjp7IiRyZWYiOiI1OSJ9fSwiVGl0bGVTdHlsZSI6eyIkaWQiOiIyNjciLCJGb250U2V0dGluZ3MiOnsiJGlkIjoiMjY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NjkiLCJMaW5lQ29sb3IiOm51bGwsIkxpbmVXZWlnaHQiOjAuMCwiTGluZVR5cGUiOjAsIlBhcmVudFN0eWxlIjpudWxsfSwiUGFyZW50U3R5bGUiOnsiJHJlZiI6IjY1In19LCJEYXRlU3R5bGUiOnsiJGlkIjoiMjcwIiwiRm9udFNldHRpbmdzIjp7IiRpZCI6IjI3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3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VjYzI4ZDViLWI1MzktNDMxYy05Mjc1LTFlYjA1ODRhMWM3YSIsIkltcG9ydElkIjpudWxsLCJUaXRsZSI6IkhhcmR3YXJlIERlc2lnbiBhbmQgTWF0ZXJpYWxzIiwiTm90ZSI6bnVsbCwiSHlwZXJsaW5rIjpudWxsLCJJc0NoYW5nZWQiOmZhbHNlLCJJc05ldyI6ZmFsc2V9LHsiJGlkIjoiMjczIiwiRGF0ZSI6IjIwMTYtMTAtMjFUMjM6NTk6NTkuOTk5WiIsIlN0eWxlIjp7IiRpZCI6IjI3NCIsIlNoYXBlIjoyLCJDb25uZWN0b3JNYXJnaW4iOnsiJHJlZiI6IjU0In0sIkNvbm5lY3RvclN0eWxlIjp7IiRpZCI6IjI3NSIsIkxpbmVDb2xvciI6eyIkaWQiOiIyNzYiLCIkdHlwZSI6Ik5MUkUuQ29tbW9uLkRvbS5Tb2xpZENvbG9yQnJ1c2gsIE5MUkUuQ29tbW9uIiwiQ29sb3IiOnsiJGlkIjoiMjc3IiwiQSI6MTI3LCJSIjoyMTEsIkciOjg5LCJCIjo2NH19LCJMaW5lV2VpZ2h0IjoxLjAsIkxpbmVUeXBlIjowLCJQYXJlbnRTdHlsZSI6eyIkcmVmIjoiNTUifX0sIklzQmVsb3dUaW1lYmFuZCI6ZmFsc2UsIkhpZGVEYXRlIjpmYWxzZSwiU2hhcGVTaXplIjoxLCJTcGFjaW5nIjoxLjAsIlBhZGRpbmciOnsiJHJlZiI6IjU4In0sIlNoYXBlU3R5bGUiOnsiJGlkIjoiMjc4IiwiTWFyZ2luIjp7IiRyZWYiOiI2MCJ9LCJQYWRkaW5nIjp7IiRyZWYiOiI2MSJ9LCJCYWNrZ3JvdW5kIjp7IiRpZCI6IjI3OSIsIkNvbG9yIjp7IiRpZCI6IjI4MCIsIkEiOjI1NSwiUiI6MjExLCJHIjo4OSwiQiI6NjR9fSwiSXNWaXNpYmxlIjp0cnVlLCJXaWR0aCI6MTguMCwiSGVpZ2h0IjoyMC4wLCJCb3JkZXJTdHlsZSI6eyIkaWQiOiIyODEiLCJMaW5lQ29sb3IiOnsiJHJlZiI6IjYzIn0sIkxpbmVXZWlnaHQiOjAuMCwiTGluZVR5cGUiOjAsIlBhcmVudFN0eWxlIjp7IiRyZWYiOiI2MiJ9fSwiUGFyZW50U3R5bGUiOnsiJHJlZiI6IjU5In19LCJUaXRsZVN0eWxlIjp7IiRpZCI6IjI4MiIsIkZvbnRTZXR0aW5ncyI6eyIkaWQiOiIyOD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I4NCIsIkxpbmVDb2xvciI6bnVsbCwiTGluZVdlaWdodCI6MC4wLCJMaW5lVHlwZSI6MCwiUGFyZW50U3R5bGUiOm51bGx9LCJQYXJlbnRTdHlsZSI6eyIkcmVmIjoiNjUifX0sIkRhdGVTdHlsZSI6eyIkaWQiOiIyODUiLCJGb250U2V0dGluZ3MiOnsiJGlkIjoiMjg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g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TNkNzUzZTMtZmVlZi00MTcxLTg2YTktZmVhZjczOTM4NmYwIiwiSW1wb3J0SWQiOm51bGwsIlRpdGxlIjoiVW5pdHkgYW5kIFJBSU4gQUkgQ29kZSIsIk5vdGUiOm51bGwsIkh5cGVybGluayI6bnVsbCwiSXNDaGFuZ2VkIjpmYWxzZSwiSXNOZXciOmZhbHNlfSx7IiRpZCI6IjI4OCIsIkRhdGUiOiIyMDE2LTEwLTI2VDIzOjU5OjU5Ljk5OVoiLCJTdHlsZSI6eyIkaWQiOiIyODkiLCJTaGFwZSI6MiwiQ29ubmVjdG9yTWFyZ2luIjp7IiRyZWYiOiI1NCJ9LCJDb25uZWN0b3JTdHlsZSI6eyIkaWQiOiIyOTAiLCJMaW5lQ29sb3IiOnsiJGlkIjoiMjkxIiwiJHR5cGUiOiJOTFJFLkNvbW1vbi5Eb20uU29saWRDb2xvckJydXNoLCBOTFJFLkNvbW1vbiIsIkNvbG9yIjp7IiRpZCI6IjI5MiIsIkEiOjEyNywiUiI6MTc4LCJHIjo4OCwiQiI6MjExfX0sIkxpbmVXZWlnaHQiOjEuMCwiTGluZVR5cGUiOjAsIlBhcmVudFN0eWxlIjp7IiRyZWYiOiI1NSJ9fSwiSXNCZWxvd1RpbWViYW5kIjpmYWxzZSwiSGlkZURhdGUiOmZhbHNlLCJTaGFwZVNpemUiOjEsIlNwYWNpbmciOjEuMCwiUGFkZGluZyI6eyIkcmVmIjoiNTgifSwiU2hhcGVTdHlsZSI6eyIkaWQiOiIyOTMiLCJNYXJnaW4iOnsiJHJlZiI6IjYwIn0sIlBhZGRpbmciOnsiJHJlZiI6IjYxIn0sIkJhY2tncm91bmQiOnsiJGlkIjoiMjk0IiwiQ29sb3IiOnsiJGlkIjoiMjk1IiwiQSI6MjU1LCJSIjoxNzgsIkciOjg4LCJCIjoyMTF9fSwiSXNWaXNpYmxlIjp0cnVlLCJXaWR0aCI6MTguMCwiSGVpZ2h0IjoyMC4wLCJCb3JkZXJTdHlsZSI6eyIkaWQiOiIyOTYiLCJMaW5lQ29sb3IiOnsiJHJlZiI6IjYzIn0sIkxpbmVXZWlnaHQiOjAuMCwiTGluZVR5cGUiOjAsIlBhcmVudFN0eWxlIjp7IiRyZWYiOiI2MiJ9fSwiUGFyZW50U3R5bGUiOnsiJHJlZiI6IjU5In19LCJUaXRsZVN0eWxlIjp7IiRpZCI6IjI5NyIsIkZvbnRTZXR0aW5ncyI6eyIkaWQiOiIyOT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I5OSIsIkxpbmVDb2xvciI6bnVsbCwiTGluZVdlaWdodCI6MC4wLCJMaW5lVHlwZSI6MCwiUGFyZW50U3R5bGUiOm51bGx9LCJQYXJlbnRTdHlsZSI6eyIkcmVmIjoiNjUifX0sIkRhdGVTdHlsZSI6eyIkaWQiOiIzMDAiLCJGb250U2V0dGluZ3MiOnsiJGlkIjoiMzA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A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ZTYwNThhMTYtMzEzZS00ZTE4LTliYmEtNWNhMDM0OTA0YmI3IiwiSW1wb3J0SWQiOm51bGwsIlRpdGxlIjoiQ3JlYXRlIEhhcmR3YXJlIFN0YW5kIGZvciBIb2xvZ3JhcGhpYyBQcm9qZWN0aW9uIFN5c3RlbSIsIk5vdGUiOm51bGwsIkh5cGVybGluayI6bnVsbCwiSXNDaGFuZ2VkIjpmYWxzZSwiSXNOZXciOmZhbHNlfSx7IiRpZCI6IjMwMyIsIkRhdGUiOiIyMDE2LTExLTAyVDIzOjU5OjU5Ljk5OVoiLCJTdHlsZSI6eyIkaWQiOiIzMDQiLCJTaGFwZSI6MiwiQ29ubmVjdG9yTWFyZ2luIjp7IiRyZWYiOiI1NCJ9LCJDb25uZWN0b3JTdHlsZSI6eyIkaWQiOiIzMDUiLCJMaW5lQ29sb3IiOnsiJGlkIjoiMzA2IiwiJHR5cGUiOiJOTFJFLkNvbW1vbi5Eb20uU29saWRDb2xvckJydXNoLCBOTFJFLkNvbW1vbiIsIkNvbG9yIjp7IiRpZCI6IjMwNyIsIkEiOjEyNywiUiI6OTksIkciOjE2MCwiQiI6MjA0fX0sIkxpbmVXZWlnaHQiOjEuMCwiTGluZVR5cGUiOjAsIlBhcmVudFN0eWxlIjp7IiRyZWYiOiI1NSJ9fSwiSXNCZWxvd1RpbWViYW5kIjpmYWxzZSwiSGlkZURhdGUiOmZhbHNlLCJTaGFwZVNpemUiOjEsIlNwYWNpbmciOjEuMCwiUGFkZGluZyI6eyIkcmVmIjoiNTgifSwiU2hhcGVTdHlsZSI6eyIkaWQiOiIzMDgiLCJNYXJnaW4iOnsiJHJlZiI6IjYwIn0sIlBhZGRpbmciOnsiJHJlZiI6IjYxIn0sIkJhY2tncm91bmQiOnsiJGlkIjoiMzA5IiwiQ29sb3IiOnsiJGlkIjoiMzEwIiwiQSI6MjU1LCJSIjo5OSwiRyI6MTYwLCJCIjoyMDR9fSwiSXNWaXNpYmxlIjp0cnVlLCJXaWR0aCI6MTguMCwiSGVpZ2h0IjoyMC4wLCJCb3JkZXJTdHlsZSI6eyIkaWQiOiIzMTEiLCJMaW5lQ29sb3IiOnsiJHJlZiI6IjYzIn0sIkxpbmVXZWlnaHQiOjAuMCwiTGluZVR5cGUiOjAsIlBhcmVudFN0eWxlIjp7IiRyZWYiOiI2MiJ9fSwiUGFyZW50U3R5bGUiOnsiJHJlZiI6IjU5In19LCJUaXRsZVN0eWxlIjp7IiRpZCI6IjMxMiIsIkZvbnRTZXR0aW5ncyI6eyIkaWQiOiIzMT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MxNCIsIkxpbmVDb2xvciI6bnVsbCwiTGluZVdlaWdodCI6MC4wLCJMaW5lVHlwZSI6MCwiUGFyZW50U3R5bGUiOm51bGx9LCJQYXJlbnRTdHlsZSI6eyIkcmVmIjoiNjUifX0sIkRhdGVTdHlsZSI6eyIkaWQiOiIzMTUiLCJGb250U2V0dGluZ3MiOnsiJGlkIjoiMzE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E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NjA3NGIxNTYtMzg0OC00NDBkLWFhNDktMGY2M2U0NmM2ZGFjIiwiSW1wb3J0SWQiOm51bGwsIlRpdGxlIjoiQ29ubmVjdCBSYXNwYmVycnkgUGkgYW5kIFByb2plY3RvciB0byBTeXN0ZW0iLCJOb3RlIjpudWxsLCJIeXBlcmxpbmsiOm51bGwsIklzQ2hhbmdlZCI6ZmFsc2UsIklzTmV3IjpmYWxzZX0seyIkaWQiOiIzMTgiLCJEYXRlIjoiMjAxNi0xMS0xMFQyMzo1OTo1OS45OTlaIiwiU3R5bGUiOnsiJGlkIjoiMzE5IiwiU2hhcGUiOjIsIkNvbm5lY3Rvck1hcmdpbiI6eyIkcmVmIjoiNTQifSwiQ29ubmVjdG9yU3R5bGUiOnsiJGlkIjoiMzIwIiwiTGluZUNvbG9yIjp7IiRpZCI6IjMyMSIsIiR0eXBlIjoiTkxSRS5Db21tb24uRG9tLlNvbGlkQ29sb3JCcnVzaCwgTkxSRS5Db21tb24iLCJDb2xvciI6eyIkaWQiOiIzMjIiLCJBIjoxMjcsIlIiOjEzOCwiRyI6MTk2LCJCIjoxNjd9fSwiTGluZVdlaWdodCI6MS4wLCJMaW5lVHlwZSI6MCwiUGFyZW50U3R5bGUiOnsiJHJlZiI6IjU1In19LCJJc0JlbG93VGltZWJhbmQiOmZhbHNlLCJIaWRlRGF0ZSI6ZmFsc2UsIlNoYXBlU2l6ZSI6MSwiU3BhY2luZyI6MS4wLCJQYWRkaW5nIjp7IiRyZWYiOiI1OCJ9LCJTaGFwZVN0eWxlIjp7IiRpZCI6IjMyMyIsIk1hcmdpbiI6eyIkcmVmIjoiNjAifSwiUGFkZGluZyI6eyIkcmVmIjoiNjEifSwiQmFja2dyb3VuZCI6eyIkaWQiOiIzMjQiLCJDb2xvciI6eyIkaWQiOiIzMjUiLCJBIjoyNTUsIlIiOjEzOCwiRyI6MTk2LCJCIjoxNjd9fSwiSXNWaXNpYmxlIjp0cnVlLCJXaWR0aCI6MTguMCwiSGVpZ2h0IjoyMC4wLCJCb3JkZXJTdHlsZSI6eyIkaWQiOiIzMjYiLCJMaW5lQ29sb3IiOnsiJHJlZiI6IjYzIn0sIkxpbmVXZWlnaHQiOjAuMCwiTGluZVR5cGUiOjAsIlBhcmVudFN0eWxlIjp7IiRyZWYiOiI2MiJ9fSwiUGFyZW50U3R5bGUiOnsiJHJlZiI6IjU5In19LCJUaXRsZVN0eWxlIjp7IiRpZCI6IjMyNyIsIkZvbnRTZXR0aW5ncyI6eyIkaWQiOiIzMj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MyOSIsIkxpbmVDb2xvciI6bnVsbCwiTGluZVdlaWdodCI6MC4wLCJMaW5lVHlwZSI6MCwiUGFyZW50U3R5bGUiOm51bGx9LCJQYXJlbnRTdHlsZSI6eyIkcmVmIjoiNjUifX0sIkRhdGVTdHlsZSI6eyIkaWQiOiIzMzAiLCJGb250U2V0dGluZ3MiOnsiJGlkIjoiMzM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M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NWIwOTA3ZTQtODczYy00ZDkxLTk5ZmMtNTQxMmY1ZGIwNWJkIiwiSW1wb3J0SWQiOm51bGwsIlRpdGxlIjoiT3JkZXIgUmVtYWluaW5nIEl0ZW1zIE5lZWRlZCIsIk5vdGUiOm51bGwsIkh5cGVybGluayI6bnVsbCwiSXNDaGFuZ2VkIjpmYWxzZSwiSXNOZXciOmZhbHNlfSx7IiRpZCI6IjMzMyIsIkRhdGUiOiIyMDE2LTExLTEyVDIzOjU5OjU5Ljk5OVoiLCJTdHlsZSI6eyIkaWQiOiIzMzQiLCJTaGFwZSI6MiwiQ29ubmVjdG9yTWFyZ2luIjp7IiRyZWYiOiI1NCJ9LCJDb25uZWN0b3JTdHlsZSI6eyIkaWQiOiIzMzUiLCJMaW5lQ29sb3IiOnsiJGlkIjoiMzM2IiwiJHR5cGUiOiJOTFJFLkNvbW1vbi5Eb20uU29saWRDb2xvckJydXNoLCBOTFJFLkNvbW1vbiIsIkNvbG9yIjp7IiRpZCI6IjMzNyIsIkEiOjEyNywiUiI6MTksIkciOjcxLCJCIjoxMTJ9fSwiTGluZVdlaWdodCI6MS4wLCJMaW5lVHlwZSI6MCwiUGFyZW50U3R5bGUiOnsiJHJlZiI6IjU1In19LCJJc0JlbG93VGltZWJhbmQiOmZhbHNlLCJIaWRlRGF0ZSI6ZmFsc2UsIlNoYXBlU2l6ZSI6MSwiU3BhY2luZyI6MS4wLCJQYWRkaW5nIjp7IiRyZWYiOiI1OCJ9LCJTaGFwZVN0eWxlIjp7IiRpZCI6IjMzOCIsIk1hcmdpbiI6eyIkcmVmIjoiNjAifSwiUGFkZGluZyI6eyIkcmVmIjoiNjEifSwiQmFja2dyb3VuZCI6eyIkaWQiOiIzMzkiLCJDb2xvciI6eyIkaWQiOiIzNDAiLCJBIjoyNTUsIlIiOjE5LCJHIjo3MSwiQiI6MTEyfX0sIklzVmlzaWJsZSI6dHJ1ZSwiV2lkdGgiOjE4LjAsIkhlaWdodCI6MjAuMCwiQm9yZGVyU3R5bGUiOnsiJGlkIjoiMzQxIiwiTGluZUNvbG9yIjp7IiRyZWYiOiI2MyJ9LCJMaW5lV2VpZ2h0IjowLjAsIkxpbmVUeXBlIjowLCJQYXJlbnRTdHlsZSI6eyIkcmVmIjoiNjIifX0sIlBhcmVudFN0eWxlIjp7IiRyZWYiOiI1OSJ9fSwiVGl0bGVTdHlsZSI6eyIkaWQiOiIzNDIiLCJGb250U2V0dGluZ3MiOnsiJGlkIjoiMzQ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zNDQiLCJMaW5lQ29sb3IiOm51bGwsIkxpbmVXZWlnaHQiOjAuMCwiTGluZVR5cGUiOjAsIlBhcmVudFN0eWxlIjpudWxsfSwiUGFyZW50U3R5bGUiOnsiJHJlZiI6IjY1In19LCJEYXRlU3R5bGUiOnsiJGlkIjoiMzQ1IiwiRm9udFNldHRpbmdzIjp7IiRpZCI6IjM0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M0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QzOTQ4MWMxLTFiODItNDRlMy04NjI4LWM1OTJjZDI2YjdlYSIsIkltcG9ydElkIjpudWxsLCJUaXRsZSI6IkZvcm11bGF0ZSBSZWFsIFdvcmQgdG8gVW5pdHkgQ29udmVyc2lvbnMiLCJOb3RlIjpudWxsLCJIeXBlcmxpbmsiOm51bGwsIklzQ2hhbmdlZCI6ZmFsc2UsIklzTmV3IjpmYWxzZX0seyIkaWQiOiIzNDgiLCJEYXRlIjoiMjAxNi0xMS0xOVQyMzo1OTo1OS45OTlaIiwiU3R5bGUiOnsiJGlkIjoiMzQ5IiwiU2hhcGUiOjIsIkNvbm5lY3Rvck1hcmdpbiI6eyIkcmVmIjoiNTQifSwiQ29ubmVjdG9yU3R5bGUiOnsiJGlkIjoiMzUwIiwiTGluZUNvbG9yIjp7IiRpZCI6IjM1MSIsIiR0eXBlIjoiTkxSRS5Db21tb24uRG9tLlNvbGlkQ29sb3JCcnVzaCwgTkxSRS5Db21tb24iLCJDb2xvciI6eyIkaWQiOiIzNTIiLCJBIjoxMjcsIlIiOjE1NCwiRyI6MjA1LCJCIjo3Nn19LCJMaW5lV2VpZ2h0IjoxLjAsIkxpbmVUeXBlIjowLCJQYXJlbnRTdHlsZSI6eyIkcmVmIjoiNTUifX0sIklzQmVsb3dUaW1lYmFuZCI6ZmFsc2UsIkhpZGVEYXRlIjpmYWxzZSwiU2hhcGVTaXplIjoxLCJTcGFjaW5nIjoxLjAsIlBhZGRpbmciOnsiJHJlZiI6IjU4In0sIlNoYXBlU3R5bGUiOnsiJGlkIjoiMzUzIiwiTWFyZ2luIjp7IiRyZWYiOiI2MCJ9LCJQYWRkaW5nIjp7IiRyZWYiOiI2MSJ9LCJCYWNrZ3JvdW5kIjp7IiRpZCI6IjM1NCIsIkNvbG9yIjp7IiRpZCI6IjM1NSIsIkEiOjI1NSwiUiI6MTU0LCJHIjoyMDUsIkIiOjc2fX0sIklzVmlzaWJsZSI6dHJ1ZSwiV2lkdGgiOjE4LjAsIkhlaWdodCI6MjAuMCwiQm9yZGVyU3R5bGUiOnsiJGlkIjoiMzU2IiwiTGluZUNvbG9yIjp7IiRyZWYiOiI2MyJ9LCJMaW5lV2VpZ2h0IjowLjAsIkxpbmVUeXBlIjowLCJQYXJlbnRTdHlsZSI6eyIkcmVmIjoiNjIifX0sIlBhcmVudFN0eWxlIjp7IiRyZWYiOiI1OSJ9fSwiVGl0bGVTdHlsZSI6eyIkaWQiOiIzNTciLCJGb250U2V0dGluZ3MiOnsiJGlkIjoiMzU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zNTkiLCJMaW5lQ29sb3IiOm51bGwsIkxpbmVXZWlnaHQiOjAuMCwiTGluZVR5cGUiOjAsIlBhcmVudFN0eWxlIjpudWxsfSwiUGFyZW50U3R5bGUiOnsiJHJlZiI6IjY1In19LCJEYXRlU3R5bGUiOnsiJGlkIjoiMzYwIiwiRm9udFNldHRpbmdzIjp7IiRpZCI6IjM2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M2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M5YTNlMzZiLWZlMWItNDc5NC05NmIwLTcyODJiODk5M2ZiYSIsIkltcG9ydElkIjpudWxsLCJUaXRsZSI6IkNyZWF0ZSBHVUkgYW5kIEFwcGxpY2F0aW9uIGZvciBVbml0eSBDb250cm9scyIsIk5vdGUiOm51bGwsIkh5cGVybGluayI6bnVsbCwiSXNDaGFuZ2VkIjpmYWxzZSwiSXNOZXciOmZhbHNlfSx7IiRpZCI6IjM2MyIsIkRhdGUiOiIyMDE2LTExLTIwVDIzOjU5OjU5Ljk5OVoiLCJTdHlsZSI6eyIkaWQiOiIzNjQiLCJTaGFwZSI6MiwiQ29ubmVjdG9yTWFyZ2luIjp7IiRyZWYiOiI1NCJ9LCJDb25uZWN0b3JTdHlsZSI6eyIkaWQiOiIzNjUiLCJMaW5lQ29sb3IiOnsiJGlkIjoiMzY2IiwiJHR5cGUiOiJOTFJFLkNvbW1vbi5Eb20uU29saWRDb2xvckJydXNoLCBOTFJFLkNvbW1vbiIsIkNvbG9yIjp7IiRpZCI6IjM2NyIsIkEiOjEyNywiUiI6MjUwLCJHIjoxNjksIkIiOjU4fX0sIkxpbmVXZWlnaHQiOjEuMCwiTGluZVR5cGUiOjAsIlBhcmVudFN0eWxlIjp7IiRyZWYiOiI1NSJ9fSwiSXNCZWxvd1RpbWViYW5kIjpmYWxzZSwiSGlkZURhdGUiOmZhbHNlLCJTaGFwZVNpemUiOjEsIlNwYWNpbmciOjEuMCwiUGFkZGluZyI6eyIkcmVmIjoiNTgifSwiU2hhcGVTdHlsZSI6eyIkaWQiOiIzNjgiLCJNYXJnaW4iOnsiJHJlZiI6IjYwIn0sIlBhZGRpbmciOnsiJHJlZiI6IjYxIn0sIkJhY2tncm91bmQiOnsiJGlkIjoiMzY5IiwiQ29sb3IiOnsiJGlkIjoiMzcwIiwiQSI6MjU1LCJSIjoyNTAsIkciOjE2OSwiQiI6NTh9fSwiSXNWaXNpYmxlIjp0cnVlLCJXaWR0aCI6MTguMCwiSGVpZ2h0IjoyMC4wLCJCb3JkZXJTdHlsZSI6eyIkaWQiOiIzNzEiLCJMaW5lQ29sb3IiOnsiJHJlZiI6IjYzIn0sIkxpbmVXZWlnaHQiOjAuMCwiTGluZVR5cGUiOjAsIlBhcmVudFN0eWxlIjp7IiRyZWYiOiI2MiJ9fSwiUGFyZW50U3R5bGUiOnsiJHJlZiI6IjU5In19LCJUaXRsZVN0eWxlIjp7IiRpZCI6IjM3MiIsIkZvbnRTZXR0aW5ncyI6eyIkaWQiOiIzNz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M3NCIsIkxpbmVDb2xvciI6bnVsbCwiTGluZVdlaWdodCI6MC4wLCJMaW5lVHlwZSI6MCwiUGFyZW50U3R5bGUiOm51bGx9LCJQYXJlbnRTdHlsZSI6eyIkcmVmIjoiNjUifX0sIkRhdGVTdHlsZSI6eyIkaWQiOiIzNzUiLCJGb250U2V0dGluZ3MiOnsiJGlkIjoiMzc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c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NzhmZGY1NjQtMzQ2Yy00ZTgzLTg0YzctNzNkNDVmY2U3ZmM5IiwiSW1wb3J0SWQiOm51bGwsIlRpdGxlIjoiRnVsbHkgQ29ubmNldCBTeXN0ZW0iLCJOb3RlIjpudWxsLCJIeXBlcmxpbmsiOm51bGwsIklzQ2hhbmdlZCI6ZmFsc2UsIklzTmV3IjpmYWxzZX0seyIkaWQiOiIzNzgiLCJEYXRlIjoiMjAxNi0xMS0yN1QyMzo1OTo1OS45OTlaIiwiU3R5bGUiOnsiJGlkIjoiMzc5IiwiU2hhcGUiOjIsIkNvbm5lY3Rvck1hcmdpbiI6eyIkcmVmIjoiNTQifSwiQ29ubmVjdG9yU3R5bGUiOnsiJGlkIjoiMzgwIiwiTGluZUNvbG9yIjp7IiRpZCI6IjM4MSIsIiR0eXBlIjoiTkxSRS5Db21tb24uRG9tLlNvbGlkQ29sb3JCcnVzaCwgTkxSRS5Db21tb24iLCJDb2xvciI6eyIkaWQiOiIzODIiLCJBIjoxMjcsIlIiOjIxMSwiRyI6ODksIkIiOjY0fX0sIkxpbmVXZWlnaHQiOjEuMCwiTGluZVR5cGUiOjAsIlBhcmVudFN0eWxlIjp7IiRyZWYiOiI1NSJ9fSwiSXNCZWxvd1RpbWViYW5kIjpmYWxzZSwiSGlkZURhdGUiOmZhbHNlLCJTaGFwZVNpemUiOjEsIlNwYWNpbmciOjEuMCwiUGFkZGluZyI6eyIkcmVmIjoiNTgifSwiU2hhcGVTdHlsZSI6eyIkaWQiOiIzODMiLCJNYXJnaW4iOnsiJHJlZiI6IjYwIn0sIlBhZGRpbmciOnsiJHJlZiI6IjYxIn0sIkJhY2tncm91bmQiOnsiJGlkIjoiMzg0IiwiQ29sb3IiOnsiJGlkIjoiMzg1IiwiQSI6MjU1LCJSIjoyMTEsIkciOjg5LCJCIjo2NH19LCJJc1Zpc2libGUiOnRydWUsIldpZHRoIjoxOC4wLCJIZWlnaHQiOjIwLjAsIkJvcmRlclN0eWxlIjp7IiRpZCI6IjM4NiIsIkxpbmVDb2xvciI6eyIkcmVmIjoiNjMifSwiTGluZVdlaWdodCI6MC4wLCJMaW5lVHlwZSI6MCwiUGFyZW50U3R5bGUiOnsiJHJlZiI6IjYyIn19LCJQYXJlbnRTdHlsZSI6eyIkcmVmIjoiNTkifX0sIlRpdGxlU3R5bGUiOnsiJGlkIjoiMzg3IiwiRm9udFNldHRpbmdzIjp7IiRpZCI6IjM4O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zg5IiwiTGluZUNvbG9yIjpudWxsLCJMaW5lV2VpZ2h0IjowLjAsIkxpbmVUeXBlIjowLCJQYXJlbnRTdHlsZSI6bnVsbH0sIlBhcmVudFN0eWxlIjp7IiRyZWYiOiI2NSJ9fSwiRGF0ZVN0eWxlIjp7IiRpZCI6IjM5MCIsIkZvbnRTZXR0aW5ncyI6eyIkaWQiOiIzOTE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zOTI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3ZWEzODljMC0wY2U3LTQ4NGQtODVlNy0wYjYwZWI3YWNjZjAiLCJJbXBvcnRJZCI6bnVsbCwiVGl0bGUiOiJUZXN0IFN5c3RlbSBhbmQgVXNlciBUZXN0aW5nL0NUQSBBbmFseXNpcyIsIk5vdGUiOm51bGwsIkh5cGVybGluayI6bnVsbCwiSXNDaGFuZ2VkIjpmYWxzZSwiSXNOZXciOmZhbHNlfSx7IiRpZCI6IjM5MyIsIkRhdGUiOiIyMDE2LTEyLTA0VDIzOjU5OjU5Ljk5OVoiLCJTdHlsZSI6eyIkaWQiOiIzOTQiLCJTaGFwZSI6MiwiQ29ubmVjdG9yTWFyZ2luIjp7IiRyZWYiOiI1NCJ9LCJDb25uZWN0b3JTdHlsZSI6eyIkaWQiOiIzOTUiLCJMaW5lQ29sb3IiOnsiJGlkIjoiMzk2IiwiJHR5cGUiOiJOTFJFLkNvbW1vbi5Eb20uU29saWRDb2xvckJydXNoLCBOTFJFLkNvbW1vbiIsIkNvbG9yIjp7IiRpZCI6IjM5NyIsIkEiOjEyNywiUiI6MTc4LCJHIjo4OCwiQiI6MjExfX0sIkxpbmVXZWlnaHQiOjEuMCwiTGluZVR5cGUiOjAsIlBhcmVudFN0eWxlIjp7IiRyZWYiOiI1NSJ9fSwiSXNCZWxvd1RpbWViYW5kIjpmYWxzZSwiSGlkZURhdGUiOmZhbHNlLCJTaGFwZVNpemUiOjEsIlNwYWNpbmciOjEuMCwiUGFkZGluZyI6eyIkcmVmIjoiNTgifSwiU2hhcGVTdHlsZSI6eyIkaWQiOiIzOTgiLCJNYXJnaW4iOnsiJHJlZiI6IjYwIn0sIlBhZGRpbmciOnsiJHJlZiI6IjYxIn0sIkJhY2tncm91bmQiOnsiJGlkIjoiMzk5IiwiQ29sb3IiOnsiJGlkIjoiNDAwIiwiQSI6MjU1LCJSIjoxNzgsIkciOjg4LCJCIjoyMTF9fSwiSXNWaXNpYmxlIjp0cnVlLCJXaWR0aCI6MTguMCwiSGVpZ2h0IjoyMC4wLCJCb3JkZXJTdHlsZSI6eyIkaWQiOiI0MDEiLCJMaW5lQ29sb3IiOnsiJHJlZiI6IjYzIn0sIkxpbmVXZWlnaHQiOjAuMCwiTGluZVR5cGUiOjAsIlBhcmVudFN0eWxlIjp7IiRyZWYiOiI2MiJ9fSwiUGFyZW50U3R5bGUiOnsiJHJlZiI6IjU5In19LCJUaXRsZVN0eWxlIjp7IiRpZCI6IjQwMiIsIkZvbnRTZXR0aW5ncyI6eyIkaWQiOiI0MD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QwNCIsIkxpbmVDb2xvciI6bnVsbCwiTGluZVdlaWdodCI6MC4wLCJMaW5lVHlwZSI6MCwiUGFyZW50U3R5bGUiOm51bGx9LCJQYXJlbnRTdHlsZSI6eyIkcmVmIjoiNjUifX0sIkRhdGVTdHlsZSI6eyIkaWQiOiI0MDUiLCJGb250U2V0dGluZ3MiOnsiJGlkIjoiNDA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NDA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M2FhYzUzMjQtZDFiMC00NjllLWIzZGQtZGMxMDY0MWIzZjI5IiwiSW1wb3J0SWQiOm51bGwsIlRpdGxlIjoiQ29udGludWUgVGVzdGluZyBhbmQgQWRkaXRpb25hbCBGZWF0dXJlIFdvcmsiLCJOb3RlIjpudWxsLCJIeXBlcmxpbmsiOm51bGwsIklzQ2hhbmdlZCI6ZmFsc2UsIklzTmV3IjpmYWxzZX0seyIkaWQiOiI0MDgiLCJEYXRlIjoiMjAxNi0xMi0wOVQyMzo1OTo1OS45OTlaIiwiU3R5bGUiOnsiJGlkIjoiNDA5IiwiU2hhcGUiOjIsIkNvbm5lY3Rvck1hcmdpbiI6eyIkcmVmIjoiNTQifSwiQ29ubmVjdG9yU3R5bGUiOnsiJGlkIjoiNDEwIiwiTGluZUNvbG9yIjp7IiRpZCI6IjQxMSIsIiR0eXBlIjoiTkxSRS5Db21tb24uRG9tLlNvbGlkQ29sb3JCcnVzaCwgTkxSRS5Db21tb24iLCJDb2xvciI6eyIkaWQiOiI0MTIiLCJBIjoxMjcsIlIiOjE5LCJHIjo3MSwiQiI6MTEyfX0sIkxpbmVXZWlnaHQiOjEuMCwiTGluZVR5cGUiOjAsIlBhcmVudFN0eWxlIjp7IiRyZWYiOiI1NSJ9fSwiSXNCZWxvd1RpbWViYW5kIjpmYWxzZSwiSGlkZURhdGUiOmZhbHNlLCJTaGFwZVNpemUiOjEsIlNwYWNpbmciOjEuMCwiUGFkZGluZyI6eyIkcmVmIjoiNTgifSwiU2hhcGVTdHlsZSI6eyIkaWQiOiI0MTMiLCJNYXJnaW4iOnsiJHJlZiI6IjYwIn0sIlBhZGRpbmciOnsiJHJlZiI6IjYxIn0sIkJhY2tncm91bmQiOnsiJGlkIjoiNDE0IiwiQ29sb3IiOnsiJGlkIjoiNDE1IiwiQSI6MjU1LCJSIjoxOSwiRyI6NzEsIkIiOjExMn19LCJJc1Zpc2libGUiOnRydWUsIldpZHRoIjoxOC4wLCJIZWlnaHQiOjIwLjAsIkJvcmRlclN0eWxlIjp7IiRpZCI6IjQxNiIsIkxpbmVDb2xvciI6eyIkcmVmIjoiNjMifSwiTGluZVdlaWdodCI6MC4wLCJMaW5lVHlwZSI6MCwiUGFyZW50U3R5bGUiOnsiJHJlZiI6IjYyIn19LCJQYXJlbnRTdHlsZSI6eyIkcmVmIjoiNTkifX0sIlRpdGxlU3R5bGUiOnsiJGlkIjoiNDE3IiwiRm9udFNldHRpbmdzIjp7IiRpZCI6IjQxO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NDE5IiwiTGluZUNvbG9yIjpudWxsLCJMaW5lV2VpZ2h0IjowLjAsIkxpbmVUeXBlIjowLCJQYXJlbnRTdHlsZSI6bnVsbH0sIlBhcmVudFN0eWxlIjp7IiRyZWYiOiI2NSJ9fSwiRGF0ZVN0eWxlIjp7IiRpZCI6IjQyMCIsIkZvbnRTZXR0aW5ncyI6eyIkaWQiOiI0MjE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0MjI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zMjhiYTM1MC04OGE3LTQwNTktOTEyMi01ODMwYmVlNTg1N2UiLCJJbXBvcnRJZCI6bnVsbCwiVGl0bGUiOiJIYXZlIENvbXBsZXRlZCBQcm9qZWN0IGFuZCBQcmVzZW50YXRpb24gQ3JlYXRlZFxyXG4iLCJOb3RlIjpudWxsLCJIeXBlcmxpbmsiOm51bGwsIklzQ2hhbmdlZCI6ZmFsc2UsIklzTmV3IjpmYWxzZX0seyIkaWQiOiI0MjMiLCJEYXRlIjoiMjAxNi0xMi0xNVQyMzo1OTo1OS45OTlaIiwiU3R5bGUiOnsiJGlkIjoiNDI0IiwiU2hhcGUiOjIsIkNvbm5lY3Rvck1hcmdpbiI6eyIkcmVmIjoiNTQifSwiQ29ubmVjdG9yU3R5bGUiOnsiJGlkIjoiNDI1IiwiTGluZUNvbG9yIjp7IiRpZCI6IjQyNiIsIiR0eXBlIjoiTkxSRS5Db21tb24uRG9tLlNvbGlkQ29sb3JCcnVzaCwgTkxSRS5Db21tb24iLCJDb2xvciI6eyIkaWQiOiI0MjciLCJBIjoxMjcsIlIiOjE1NCwiRyI6MjA1LCJCIjo3Nn19LCJMaW5lV2VpZ2h0IjoxLjAsIkxpbmVUeXBlIjowLCJQYXJlbnRTdHlsZSI6eyIkcmVmIjoiNTUifX0sIklzQmVsb3dUaW1lYmFuZCI6ZmFsc2UsIkhpZGVEYXRlIjpmYWxzZSwiU2hhcGVTaXplIjoxLCJTcGFjaW5nIjoxLjAsIlBhZGRpbmciOnsiJHJlZiI6IjU4In0sIlNoYXBlU3R5bGUiOnsiJGlkIjoiNDI4IiwiTWFyZ2luIjp7IiRyZWYiOiI2MCJ9LCJQYWRkaW5nIjp7IiRyZWYiOiI2MSJ9LCJCYWNrZ3JvdW5kIjp7IiRpZCI6IjQyOSIsIkNvbG9yIjp7IiRpZCI6IjQzMCIsIkEiOjI1NSwiUiI6MTU0LCJHIjoyMDUsIkIiOjc2fX0sIklzVmlzaWJsZSI6dHJ1ZSwiV2lkdGgiOjE4LjAsIkhlaWdodCI6MjAuMCwiQm9yZGVyU3R5bGUiOnsiJGlkIjoiNDMxIiwiTGluZUNvbG9yIjp7IiRyZWYiOiI2MyJ9LCJMaW5lV2VpZ2h0IjowLjAsIkxpbmVUeXBlIjowLCJQYXJlbnRTdHlsZSI6eyIkcmVmIjoiNjIifX0sIlBhcmVudFN0eWxlIjp7IiRyZWYiOiI1OSJ9fSwiVGl0bGVTdHlsZSI6eyIkaWQiOiI0MzIiLCJGb250U2V0dGluZ3MiOnsiJGlkIjoiND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0MzQiLCJMaW5lQ29sb3IiOm51bGwsIkxpbmVXZWlnaHQiOjAuMCwiTGluZVR5cGUiOjAsIlBhcmVudFN0eWxlIjpudWxsfSwiUGFyZW50U3R5bGUiOnsiJHJlZiI6IjY1In19LCJEYXRlU3R5bGUiOnsiJGlkIjoiNDM1IiwiRm9udFNldHRpbmdzIjp7IiRpZCI6IjQ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Qz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I5ZWU2MzI4LTNjNWUtNDM1ZS04MWNiLThmOTZiYTBlNmVlYSIsIkltcG9ydElkIjpudWxsLCJUaXRsZSI6IkNsZWFuLCBQb2xpc2gsIFNoaW5lLCBQcmVzZW50XHJcbiIsIk5vdGUiOm51bGwsIkh5cGVybGluayI6bnVsbCwiSXNDaGFuZ2VkIjpmYWxzZSwiSXNOZXciOmZhbHNlfV0sIlRhc2tzIjpbXSwiTXNQcm9qZWN0SXRlbXNUcmVlIjp7IiRpZCI6IjQzOCIsIlJvb3QiOnsiSW1wb3J0SWQiOm51bGwsIklzSW1wb3J0ZWQiOmZhbHNlLCJDaGlsZHJlbiI6W119fSwiTWV0YWRhdGEiOnsiJGlkIjoiNDM5In0sIlNldHRpbmdzIjp7IiRpZCI6IjQ0MCIsIkltcGFPcHRpb25zIjp7IiRpZCI6IjQ0MS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LCJUaW1lbGluZUltcG9ydGVkRnJvbUV4Y2VsIjpmYWxzZX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16773</TotalTime>
  <Words>472</Words>
  <Application>Microsoft Office PowerPoint</Application>
  <PresentationFormat>Widescreen</PresentationFormat>
  <Paragraphs>147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Circuit</vt:lpstr>
      <vt:lpstr>The HoloTrack System</vt:lpstr>
      <vt:lpstr>Abstract</vt:lpstr>
      <vt:lpstr>Agenda</vt:lpstr>
      <vt:lpstr>Introduction</vt:lpstr>
      <vt:lpstr>Goals</vt:lpstr>
      <vt:lpstr>Technologies</vt:lpstr>
      <vt:lpstr>PowerPoint Presentation</vt:lpstr>
      <vt:lpstr>Methodology and Plans</vt:lpstr>
      <vt:lpstr>PowerPoint Presentation</vt:lpstr>
      <vt:lpstr>Implementation</vt:lpstr>
      <vt:lpstr>Some Code</vt:lpstr>
      <vt:lpstr>Some More Code</vt:lpstr>
      <vt:lpstr>The Last of The Code</vt:lpstr>
      <vt:lpstr>Problems Along the Way</vt:lpstr>
      <vt:lpstr>Demonstration</vt:lpstr>
      <vt:lpstr>Results</vt:lpstr>
      <vt:lpstr>Concluding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IDIT System</dc:title>
  <dc:creator>Patryk</dc:creator>
  <cp:lastModifiedBy>Patrick Rygula</cp:lastModifiedBy>
  <cp:revision>49</cp:revision>
  <dcterms:created xsi:type="dcterms:W3CDTF">2016-09-21T00:13:15Z</dcterms:created>
  <dcterms:modified xsi:type="dcterms:W3CDTF">2016-12-14T17:28:04Z</dcterms:modified>
</cp:coreProperties>
</file>